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7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5143500" cx="9144000"/>
  <p:notesSz cx="6858000" cy="9144000"/>
  <p:embeddedFontLst>
    <p:embeddedFont>
      <p:font typeface="Barlow Semi Condensed Medium"/>
      <p:regular r:id="rId14"/>
      <p:bold r:id="rId15"/>
      <p:italic r:id="rId16"/>
      <p:boldItalic r:id="rId17"/>
    </p:embeddedFont>
    <p:embeddedFont>
      <p:font typeface="Montserrat ExtraBold"/>
      <p:bold r:id="rId18"/>
      <p:boldItalic r:id="rId19"/>
    </p:embeddedFont>
    <p:embeddedFont>
      <p:font typeface="Barlow Semi Condensed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BarlowSemiCondensed-regular.fntdata"/><Relationship Id="rId11" Type="http://schemas.openxmlformats.org/officeDocument/2006/relationships/slide" Target="slides/slide7.xml"/><Relationship Id="rId22" Type="http://schemas.openxmlformats.org/officeDocument/2006/relationships/font" Target="fonts/BarlowSemiCondensed-italic.fntdata"/><Relationship Id="rId10" Type="http://schemas.openxmlformats.org/officeDocument/2006/relationships/slide" Target="slides/slide6.xml"/><Relationship Id="rId21" Type="http://schemas.openxmlformats.org/officeDocument/2006/relationships/font" Target="fonts/BarlowSemiCondensed-bold.fnt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23" Type="http://schemas.openxmlformats.org/officeDocument/2006/relationships/font" Target="fonts/BarlowSemiCondensed-boldItalic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BarlowSemiCondensedMedium-bold.fntdata"/><Relationship Id="rId14" Type="http://schemas.openxmlformats.org/officeDocument/2006/relationships/font" Target="fonts/BarlowSemiCondensedMedium-regular.fntdata"/><Relationship Id="rId17" Type="http://schemas.openxmlformats.org/officeDocument/2006/relationships/font" Target="fonts/BarlowSemiCondensedMedium-boldItalic.fntdata"/><Relationship Id="rId16" Type="http://schemas.openxmlformats.org/officeDocument/2006/relationships/font" Target="fonts/BarlowSemiCondensedMedium-italic.fntdata"/><Relationship Id="rId5" Type="http://schemas.openxmlformats.org/officeDocument/2006/relationships/slide" Target="slides/slide1.xml"/><Relationship Id="rId19" Type="http://schemas.openxmlformats.org/officeDocument/2006/relationships/font" Target="fonts/MontserratExtraBold-boldItalic.fntdata"/><Relationship Id="rId6" Type="http://schemas.openxmlformats.org/officeDocument/2006/relationships/slide" Target="slides/slide2.xml"/><Relationship Id="rId18" Type="http://schemas.openxmlformats.org/officeDocument/2006/relationships/font" Target="fonts/MontserratExtraBold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6" name="Google Shape;26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2" name="Google Shape;28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0" name="Google Shape;34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6" name="Google Shape;34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1206bab784c_7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Google Shape;371;g1206bab784c_7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8" name="Google Shape;37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2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8" name="Google Shape;408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1206bab784c_8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3" name="Google Shape;423;g1206bab784c_8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://bit.ly/2Tynxth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714000" y="902256"/>
            <a:ext cx="4086600" cy="19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40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714000" y="3493644"/>
            <a:ext cx="3858000" cy="442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2" name="Google Shape;12;p2"/>
          <p:cNvSpPr txBox="1"/>
          <p:nvPr>
            <p:ph idx="2" type="ctrTitle"/>
          </p:nvPr>
        </p:nvSpPr>
        <p:spPr>
          <a:xfrm>
            <a:off x="714000" y="2895493"/>
            <a:ext cx="1358400" cy="36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b="1" sz="2000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3" name="Google Shape;13;p2"/>
          <p:cNvSpPr/>
          <p:nvPr/>
        </p:nvSpPr>
        <p:spPr>
          <a:xfrm>
            <a:off x="-651375" y="4335850"/>
            <a:ext cx="1507200" cy="1507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7775226" y="4075123"/>
            <a:ext cx="2246700" cy="22467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3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body"/>
          </p:nvPr>
        </p:nvSpPr>
        <p:spPr>
          <a:xfrm>
            <a:off x="714000" y="1187700"/>
            <a:ext cx="77133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Font typeface="Barlow Semi Condensed"/>
              <a:buAutoNum type="arabicPeriod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" name="Google Shape;19;p3"/>
          <p:cNvSpPr/>
          <p:nvPr/>
        </p:nvSpPr>
        <p:spPr>
          <a:xfrm>
            <a:off x="7231800" y="-783600"/>
            <a:ext cx="1431900" cy="1431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BLANK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714000" y="2688931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3" name="Google Shape;23;p4"/>
          <p:cNvSpPr txBox="1"/>
          <p:nvPr>
            <p:ph idx="1" type="subTitle"/>
          </p:nvPr>
        </p:nvSpPr>
        <p:spPr>
          <a:xfrm>
            <a:off x="714000" y="3330854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2" type="title"/>
          </p:nvPr>
        </p:nvSpPr>
        <p:spPr>
          <a:xfrm>
            <a:off x="819723" y="1974285"/>
            <a:ext cx="6639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b="1" sz="2400">
                <a:solidFill>
                  <a:schemeClr val="accent5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5" name="Google Shape;25;p4"/>
          <p:cNvSpPr txBox="1"/>
          <p:nvPr>
            <p:ph idx="3"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4" type="title"/>
          </p:nvPr>
        </p:nvSpPr>
        <p:spPr>
          <a:xfrm>
            <a:off x="2683575" y="2688931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7" name="Google Shape;27;p4"/>
          <p:cNvSpPr txBox="1"/>
          <p:nvPr>
            <p:ph idx="5" type="subTitle"/>
          </p:nvPr>
        </p:nvSpPr>
        <p:spPr>
          <a:xfrm>
            <a:off x="2683575" y="3330854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6" type="title"/>
          </p:nvPr>
        </p:nvSpPr>
        <p:spPr>
          <a:xfrm>
            <a:off x="2787792" y="1974435"/>
            <a:ext cx="6639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b="1" sz="2400">
                <a:solidFill>
                  <a:schemeClr val="accent3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29" name="Google Shape;29;p4"/>
          <p:cNvSpPr txBox="1"/>
          <p:nvPr>
            <p:ph idx="7" type="title"/>
          </p:nvPr>
        </p:nvSpPr>
        <p:spPr>
          <a:xfrm>
            <a:off x="4653150" y="2688931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30" name="Google Shape;30;p4"/>
          <p:cNvSpPr txBox="1"/>
          <p:nvPr>
            <p:ph idx="8" type="subTitle"/>
          </p:nvPr>
        </p:nvSpPr>
        <p:spPr>
          <a:xfrm>
            <a:off x="4653150" y="3330854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9" type="title"/>
          </p:nvPr>
        </p:nvSpPr>
        <p:spPr>
          <a:xfrm>
            <a:off x="4756709" y="1974285"/>
            <a:ext cx="6639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b="1" sz="2400">
                <a:solidFill>
                  <a:schemeClr val="accent4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2" name="Google Shape;32;p4"/>
          <p:cNvSpPr txBox="1"/>
          <p:nvPr>
            <p:ph idx="13" type="title"/>
          </p:nvPr>
        </p:nvSpPr>
        <p:spPr>
          <a:xfrm>
            <a:off x="6622725" y="2688931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33" name="Google Shape;33;p4"/>
          <p:cNvSpPr txBox="1"/>
          <p:nvPr>
            <p:ph idx="14" type="subTitle"/>
          </p:nvPr>
        </p:nvSpPr>
        <p:spPr>
          <a:xfrm>
            <a:off x="6622725" y="3330854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5" type="title"/>
          </p:nvPr>
        </p:nvSpPr>
        <p:spPr>
          <a:xfrm>
            <a:off x="6731004" y="1974285"/>
            <a:ext cx="6639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b="1" sz="2400">
                <a:solidFill>
                  <a:schemeClr val="accent2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35" name="Google Shape;35;p4"/>
          <p:cNvSpPr/>
          <p:nvPr/>
        </p:nvSpPr>
        <p:spPr>
          <a:xfrm>
            <a:off x="8510800" y="309500"/>
            <a:ext cx="1507200" cy="1507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4"/>
          <p:cNvSpPr/>
          <p:nvPr/>
        </p:nvSpPr>
        <p:spPr>
          <a:xfrm>
            <a:off x="-435400" y="-417600"/>
            <a:ext cx="1065900" cy="1065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-854175" y="4150275"/>
            <a:ext cx="2246700" cy="22467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/>
          <p:nvPr>
            <p:ph idx="1" type="subTitle"/>
          </p:nvPr>
        </p:nvSpPr>
        <p:spPr>
          <a:xfrm>
            <a:off x="2275813" y="2350825"/>
            <a:ext cx="4711500" cy="116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" name="Google Shape;41;p5"/>
          <p:cNvSpPr txBox="1"/>
          <p:nvPr>
            <p:ph type="title"/>
          </p:nvPr>
        </p:nvSpPr>
        <p:spPr>
          <a:xfrm>
            <a:off x="2275813" y="1635263"/>
            <a:ext cx="47115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4" name="Google Shape;44;p6"/>
          <p:cNvSpPr txBox="1"/>
          <p:nvPr>
            <p:ph type="title"/>
          </p:nvPr>
        </p:nvSpPr>
        <p:spPr>
          <a:xfrm>
            <a:off x="714000" y="1311025"/>
            <a:ext cx="3912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" type="subTitle"/>
          </p:nvPr>
        </p:nvSpPr>
        <p:spPr>
          <a:xfrm>
            <a:off x="714000" y="1925800"/>
            <a:ext cx="3912300" cy="208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400"/>
              <a:buChar char="●"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6" name="Google Shape;46;p6"/>
          <p:cNvSpPr/>
          <p:nvPr/>
        </p:nvSpPr>
        <p:spPr>
          <a:xfrm>
            <a:off x="1060650" y="-783600"/>
            <a:ext cx="1431900" cy="1431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6"/>
          <p:cNvSpPr/>
          <p:nvPr/>
        </p:nvSpPr>
        <p:spPr>
          <a:xfrm>
            <a:off x="3544650" y="4231426"/>
            <a:ext cx="1799700" cy="1799700"/>
          </a:xfrm>
          <a:prstGeom prst="ellipse">
            <a:avLst/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BLANK_3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7"/>
          <p:cNvSpPr/>
          <p:nvPr/>
        </p:nvSpPr>
        <p:spPr>
          <a:xfrm>
            <a:off x="8510800" y="309500"/>
            <a:ext cx="1507200" cy="15072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7"/>
          <p:cNvSpPr/>
          <p:nvPr/>
        </p:nvSpPr>
        <p:spPr>
          <a:xfrm>
            <a:off x="2417925" y="4375800"/>
            <a:ext cx="1431900" cy="14319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7"/>
          <p:cNvSpPr/>
          <p:nvPr/>
        </p:nvSpPr>
        <p:spPr>
          <a:xfrm>
            <a:off x="-765325" y="-1092124"/>
            <a:ext cx="1799700" cy="1799700"/>
          </a:xfrm>
          <a:prstGeom prst="ellipse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7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3" name="Google Shape;53;p7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2" type="title"/>
          </p:nvPr>
        </p:nvSpPr>
        <p:spPr>
          <a:xfrm>
            <a:off x="784426" y="3207498"/>
            <a:ext cx="21948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5" name="Google Shape;55;p7"/>
          <p:cNvSpPr txBox="1"/>
          <p:nvPr>
            <p:ph idx="1" type="subTitle"/>
          </p:nvPr>
        </p:nvSpPr>
        <p:spPr>
          <a:xfrm>
            <a:off x="784426" y="3681704"/>
            <a:ext cx="2194800" cy="55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7"/>
          <p:cNvSpPr txBox="1"/>
          <p:nvPr>
            <p:ph idx="3" type="title"/>
          </p:nvPr>
        </p:nvSpPr>
        <p:spPr>
          <a:xfrm>
            <a:off x="3474600" y="3207498"/>
            <a:ext cx="21948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7" name="Google Shape;57;p7"/>
          <p:cNvSpPr txBox="1"/>
          <p:nvPr>
            <p:ph idx="4" type="subTitle"/>
          </p:nvPr>
        </p:nvSpPr>
        <p:spPr>
          <a:xfrm>
            <a:off x="3474600" y="3681704"/>
            <a:ext cx="2194800" cy="55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7"/>
          <p:cNvSpPr txBox="1"/>
          <p:nvPr>
            <p:ph idx="5" type="title"/>
          </p:nvPr>
        </p:nvSpPr>
        <p:spPr>
          <a:xfrm>
            <a:off x="6164774" y="3207498"/>
            <a:ext cx="21948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9" name="Google Shape;59;p7"/>
          <p:cNvSpPr txBox="1"/>
          <p:nvPr>
            <p:ph idx="6" type="subTitle"/>
          </p:nvPr>
        </p:nvSpPr>
        <p:spPr>
          <a:xfrm>
            <a:off x="6164774" y="3681704"/>
            <a:ext cx="2194800" cy="55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1">
  <p:cSld name="BLANK_14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8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8"/>
          <p:cNvSpPr txBox="1"/>
          <p:nvPr>
            <p:ph type="title"/>
          </p:nvPr>
        </p:nvSpPr>
        <p:spPr>
          <a:xfrm>
            <a:off x="5043426" y="1750600"/>
            <a:ext cx="27159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3" name="Google Shape;63;p8"/>
          <p:cNvSpPr txBox="1"/>
          <p:nvPr>
            <p:ph idx="1" type="subTitle"/>
          </p:nvPr>
        </p:nvSpPr>
        <p:spPr>
          <a:xfrm>
            <a:off x="5043426" y="2354900"/>
            <a:ext cx="2715900" cy="103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8"/>
          <p:cNvSpPr/>
          <p:nvPr/>
        </p:nvSpPr>
        <p:spPr>
          <a:xfrm>
            <a:off x="7355275" y="-733650"/>
            <a:ext cx="1507200" cy="1507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8"/>
          <p:cNvSpPr/>
          <p:nvPr/>
        </p:nvSpPr>
        <p:spPr>
          <a:xfrm>
            <a:off x="1026675" y="-680451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8"/>
          <p:cNvSpPr/>
          <p:nvPr/>
        </p:nvSpPr>
        <p:spPr>
          <a:xfrm>
            <a:off x="5956950" y="4303950"/>
            <a:ext cx="1557000" cy="1557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/>
          <p:nvPr/>
        </p:nvSpPr>
        <p:spPr>
          <a:xfrm>
            <a:off x="7513950" y="-775400"/>
            <a:ext cx="1507200" cy="1507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9"/>
          <p:cNvSpPr/>
          <p:nvPr/>
        </p:nvSpPr>
        <p:spPr>
          <a:xfrm>
            <a:off x="7775226" y="4075123"/>
            <a:ext cx="2246700" cy="2246700"/>
          </a:xfrm>
          <a:prstGeom prst="ellipse">
            <a:avLst/>
          </a:prstGeom>
          <a:noFill/>
          <a:ln cap="flat" cmpd="sng" w="19050">
            <a:solidFill>
              <a:schemeClr val="accent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9"/>
          <p:cNvSpPr/>
          <p:nvPr/>
        </p:nvSpPr>
        <p:spPr>
          <a:xfrm>
            <a:off x="149850" y="-680451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9"/>
          <p:cNvSpPr/>
          <p:nvPr/>
        </p:nvSpPr>
        <p:spPr>
          <a:xfrm>
            <a:off x="292225" y="4370750"/>
            <a:ext cx="1557000" cy="155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9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3" name="Google Shape;73;p9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4" name="Google Shape;74;p9"/>
          <p:cNvSpPr txBox="1"/>
          <p:nvPr>
            <p:ph idx="2" type="title"/>
          </p:nvPr>
        </p:nvSpPr>
        <p:spPr>
          <a:xfrm>
            <a:off x="1386782" y="2749250"/>
            <a:ext cx="29640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75" name="Google Shape;75;p9"/>
          <p:cNvSpPr txBox="1"/>
          <p:nvPr>
            <p:ph idx="1" type="subTitle"/>
          </p:nvPr>
        </p:nvSpPr>
        <p:spPr>
          <a:xfrm>
            <a:off x="1386775" y="3206750"/>
            <a:ext cx="2964000" cy="8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9"/>
          <p:cNvSpPr txBox="1"/>
          <p:nvPr>
            <p:ph idx="3" type="title"/>
          </p:nvPr>
        </p:nvSpPr>
        <p:spPr>
          <a:xfrm>
            <a:off x="4920332" y="2749250"/>
            <a:ext cx="29640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77" name="Google Shape;77;p9"/>
          <p:cNvSpPr txBox="1"/>
          <p:nvPr>
            <p:ph idx="4" type="subTitle"/>
          </p:nvPr>
        </p:nvSpPr>
        <p:spPr>
          <a:xfrm>
            <a:off x="4920325" y="3206750"/>
            <a:ext cx="2964000" cy="8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2">
  <p:cSld name="BLANK_15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0"/>
          <p:cNvSpPr/>
          <p:nvPr/>
        </p:nvSpPr>
        <p:spPr>
          <a:xfrm>
            <a:off x="2705700" y="4264275"/>
            <a:ext cx="1507200" cy="1507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10"/>
          <p:cNvSpPr/>
          <p:nvPr/>
        </p:nvSpPr>
        <p:spPr>
          <a:xfrm>
            <a:off x="8070100" y="-588601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0"/>
          <p:cNvSpPr/>
          <p:nvPr/>
        </p:nvSpPr>
        <p:spPr>
          <a:xfrm>
            <a:off x="-108600" y="-397500"/>
            <a:ext cx="1557000" cy="1557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0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3" name="Google Shape;83;p10"/>
          <p:cNvSpPr txBox="1"/>
          <p:nvPr>
            <p:ph type="title"/>
          </p:nvPr>
        </p:nvSpPr>
        <p:spPr>
          <a:xfrm>
            <a:off x="1188203" y="1742250"/>
            <a:ext cx="25029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4" name="Google Shape;84;p10"/>
          <p:cNvSpPr txBox="1"/>
          <p:nvPr>
            <p:ph idx="1" type="subTitle"/>
          </p:nvPr>
        </p:nvSpPr>
        <p:spPr>
          <a:xfrm>
            <a:off x="1188201" y="2354900"/>
            <a:ext cx="2502900" cy="103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1"/>
          <p:cNvSpPr/>
          <p:nvPr/>
        </p:nvSpPr>
        <p:spPr>
          <a:xfrm>
            <a:off x="6455175" y="-783600"/>
            <a:ext cx="1431900" cy="1431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1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8" name="Google Shape;88;p11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9" name="Google Shape;89;p11"/>
          <p:cNvSpPr/>
          <p:nvPr/>
        </p:nvSpPr>
        <p:spPr>
          <a:xfrm>
            <a:off x="-920725" y="3156025"/>
            <a:ext cx="1507200" cy="15072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1"/>
          <p:cNvSpPr/>
          <p:nvPr/>
        </p:nvSpPr>
        <p:spPr>
          <a:xfrm>
            <a:off x="5710250" y="4742899"/>
            <a:ext cx="1617600" cy="16176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BLANK_4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2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3" name="Google Shape;93;p12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4" name="Google Shape;94;p12"/>
          <p:cNvSpPr txBox="1"/>
          <p:nvPr>
            <p:ph idx="2" type="title"/>
          </p:nvPr>
        </p:nvSpPr>
        <p:spPr>
          <a:xfrm>
            <a:off x="2253658" y="1375845"/>
            <a:ext cx="1908000" cy="3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5" name="Google Shape;95;p12"/>
          <p:cNvSpPr txBox="1"/>
          <p:nvPr>
            <p:ph idx="1" type="subTitle"/>
          </p:nvPr>
        </p:nvSpPr>
        <p:spPr>
          <a:xfrm>
            <a:off x="2253658" y="1760046"/>
            <a:ext cx="19080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2"/>
          <p:cNvSpPr txBox="1"/>
          <p:nvPr>
            <p:ph idx="3" type="title"/>
          </p:nvPr>
        </p:nvSpPr>
        <p:spPr>
          <a:xfrm>
            <a:off x="5981409" y="1375845"/>
            <a:ext cx="1908000" cy="3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7" name="Google Shape;97;p12"/>
          <p:cNvSpPr txBox="1"/>
          <p:nvPr>
            <p:ph idx="4" type="subTitle"/>
          </p:nvPr>
        </p:nvSpPr>
        <p:spPr>
          <a:xfrm>
            <a:off x="5981409" y="1760046"/>
            <a:ext cx="19080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2"/>
          <p:cNvSpPr txBox="1"/>
          <p:nvPr>
            <p:ph idx="5" type="title"/>
          </p:nvPr>
        </p:nvSpPr>
        <p:spPr>
          <a:xfrm>
            <a:off x="5981409" y="3648303"/>
            <a:ext cx="1908000" cy="3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9" name="Google Shape;99;p12"/>
          <p:cNvSpPr txBox="1"/>
          <p:nvPr>
            <p:ph idx="6" type="subTitle"/>
          </p:nvPr>
        </p:nvSpPr>
        <p:spPr>
          <a:xfrm>
            <a:off x="5981409" y="4032603"/>
            <a:ext cx="19080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12"/>
          <p:cNvSpPr txBox="1"/>
          <p:nvPr>
            <p:ph idx="7" type="title"/>
          </p:nvPr>
        </p:nvSpPr>
        <p:spPr>
          <a:xfrm>
            <a:off x="2253658" y="2525393"/>
            <a:ext cx="1908000" cy="3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01" name="Google Shape;101;p12"/>
          <p:cNvSpPr txBox="1"/>
          <p:nvPr>
            <p:ph idx="8" type="subTitle"/>
          </p:nvPr>
        </p:nvSpPr>
        <p:spPr>
          <a:xfrm>
            <a:off x="2253658" y="2909693"/>
            <a:ext cx="19080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2"/>
          <p:cNvSpPr txBox="1"/>
          <p:nvPr>
            <p:ph idx="9" type="title"/>
          </p:nvPr>
        </p:nvSpPr>
        <p:spPr>
          <a:xfrm>
            <a:off x="5981409" y="2525393"/>
            <a:ext cx="1908000" cy="3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03" name="Google Shape;103;p12"/>
          <p:cNvSpPr txBox="1"/>
          <p:nvPr>
            <p:ph idx="13" type="subTitle"/>
          </p:nvPr>
        </p:nvSpPr>
        <p:spPr>
          <a:xfrm>
            <a:off x="5981409" y="2909693"/>
            <a:ext cx="19080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2"/>
          <p:cNvSpPr txBox="1"/>
          <p:nvPr>
            <p:ph idx="14" type="title"/>
          </p:nvPr>
        </p:nvSpPr>
        <p:spPr>
          <a:xfrm>
            <a:off x="2253658" y="3648303"/>
            <a:ext cx="1908000" cy="38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05" name="Google Shape;105;p12"/>
          <p:cNvSpPr txBox="1"/>
          <p:nvPr>
            <p:ph idx="15" type="subTitle"/>
          </p:nvPr>
        </p:nvSpPr>
        <p:spPr>
          <a:xfrm>
            <a:off x="2253658" y="4032603"/>
            <a:ext cx="19080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12"/>
          <p:cNvSpPr/>
          <p:nvPr/>
        </p:nvSpPr>
        <p:spPr>
          <a:xfrm>
            <a:off x="-551600" y="1582599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2"/>
          <p:cNvSpPr/>
          <p:nvPr/>
        </p:nvSpPr>
        <p:spPr>
          <a:xfrm>
            <a:off x="3421500" y="4663225"/>
            <a:ext cx="1557000" cy="1557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BLANK_13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3"/>
          <p:cNvSpPr/>
          <p:nvPr/>
        </p:nvSpPr>
        <p:spPr>
          <a:xfrm>
            <a:off x="1411300" y="-713850"/>
            <a:ext cx="1507200" cy="15072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3"/>
          <p:cNvSpPr/>
          <p:nvPr/>
        </p:nvSpPr>
        <p:spPr>
          <a:xfrm>
            <a:off x="8542300" y="155549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3"/>
          <p:cNvSpPr/>
          <p:nvPr/>
        </p:nvSpPr>
        <p:spPr>
          <a:xfrm>
            <a:off x="-918650" y="3294825"/>
            <a:ext cx="1557000" cy="1557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3"/>
          <p:cNvSpPr/>
          <p:nvPr/>
        </p:nvSpPr>
        <p:spPr>
          <a:xfrm>
            <a:off x="3376775" y="4394774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3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4" name="Google Shape;114;p13"/>
          <p:cNvSpPr txBox="1"/>
          <p:nvPr>
            <p:ph type="title"/>
          </p:nvPr>
        </p:nvSpPr>
        <p:spPr>
          <a:xfrm>
            <a:off x="1109475" y="1552625"/>
            <a:ext cx="2572500" cy="81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5" name="Google Shape;115;p13"/>
          <p:cNvSpPr txBox="1"/>
          <p:nvPr>
            <p:ph idx="1" type="subTitle"/>
          </p:nvPr>
        </p:nvSpPr>
        <p:spPr>
          <a:xfrm>
            <a:off x="1109475" y="2556825"/>
            <a:ext cx="2572500" cy="81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BLANK_10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4"/>
          <p:cNvSpPr/>
          <p:nvPr/>
        </p:nvSpPr>
        <p:spPr>
          <a:xfrm>
            <a:off x="7367275" y="-849625"/>
            <a:ext cx="1431900" cy="14319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4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9" name="Google Shape;119;p14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20" name="Google Shape;120;p14"/>
          <p:cNvSpPr/>
          <p:nvPr/>
        </p:nvSpPr>
        <p:spPr>
          <a:xfrm>
            <a:off x="341425" y="4663224"/>
            <a:ext cx="1617600" cy="16176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2">
  <p:cSld name="BLANK_9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5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3" name="Google Shape;123;p15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24" name="Google Shape;124;p15"/>
          <p:cNvSpPr/>
          <p:nvPr/>
        </p:nvSpPr>
        <p:spPr>
          <a:xfrm>
            <a:off x="-557425" y="4120225"/>
            <a:ext cx="1557000" cy="1557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5"/>
          <p:cNvSpPr/>
          <p:nvPr/>
        </p:nvSpPr>
        <p:spPr>
          <a:xfrm>
            <a:off x="7424775" y="-588601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15"/>
          <p:cNvSpPr/>
          <p:nvPr/>
        </p:nvSpPr>
        <p:spPr>
          <a:xfrm>
            <a:off x="1769063" y="-1202425"/>
            <a:ext cx="1557000" cy="1557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BLANK_16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6"/>
          <p:cNvSpPr/>
          <p:nvPr/>
        </p:nvSpPr>
        <p:spPr>
          <a:xfrm>
            <a:off x="8265500" y="-541575"/>
            <a:ext cx="1507200" cy="1507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16"/>
          <p:cNvSpPr/>
          <p:nvPr/>
        </p:nvSpPr>
        <p:spPr>
          <a:xfrm>
            <a:off x="7775226" y="4075123"/>
            <a:ext cx="2246700" cy="22467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6"/>
          <p:cNvSpPr/>
          <p:nvPr/>
        </p:nvSpPr>
        <p:spPr>
          <a:xfrm>
            <a:off x="1026650" y="-738901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16"/>
          <p:cNvSpPr/>
          <p:nvPr/>
        </p:nvSpPr>
        <p:spPr>
          <a:xfrm>
            <a:off x="2238925" y="4419975"/>
            <a:ext cx="1557000" cy="1557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6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3" name="Google Shape;133;p16"/>
          <p:cNvSpPr txBox="1"/>
          <p:nvPr>
            <p:ph type="title"/>
          </p:nvPr>
        </p:nvSpPr>
        <p:spPr>
          <a:xfrm>
            <a:off x="714000" y="648300"/>
            <a:ext cx="38580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4" name="Google Shape;134;p16"/>
          <p:cNvSpPr txBox="1"/>
          <p:nvPr>
            <p:ph idx="2" type="title"/>
          </p:nvPr>
        </p:nvSpPr>
        <p:spPr>
          <a:xfrm>
            <a:off x="1843028" y="1660198"/>
            <a:ext cx="27663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35" name="Google Shape;135;p16"/>
          <p:cNvSpPr txBox="1"/>
          <p:nvPr>
            <p:ph idx="1" type="subTitle"/>
          </p:nvPr>
        </p:nvSpPr>
        <p:spPr>
          <a:xfrm>
            <a:off x="1843021" y="2117699"/>
            <a:ext cx="2766300" cy="56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16"/>
          <p:cNvSpPr txBox="1"/>
          <p:nvPr>
            <p:ph idx="3" type="title"/>
          </p:nvPr>
        </p:nvSpPr>
        <p:spPr>
          <a:xfrm>
            <a:off x="1843028" y="2989293"/>
            <a:ext cx="27663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37" name="Google Shape;137;p16"/>
          <p:cNvSpPr txBox="1"/>
          <p:nvPr>
            <p:ph idx="4" type="subTitle"/>
          </p:nvPr>
        </p:nvSpPr>
        <p:spPr>
          <a:xfrm>
            <a:off x="1843021" y="3446794"/>
            <a:ext cx="2766300" cy="56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 1">
  <p:cSld name="BLANK_18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7"/>
          <p:cNvSpPr/>
          <p:nvPr/>
        </p:nvSpPr>
        <p:spPr>
          <a:xfrm>
            <a:off x="6818375" y="-817150"/>
            <a:ext cx="1507200" cy="15072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7"/>
          <p:cNvSpPr/>
          <p:nvPr/>
        </p:nvSpPr>
        <p:spPr>
          <a:xfrm>
            <a:off x="-217125" y="4455224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7"/>
          <p:cNvSpPr/>
          <p:nvPr/>
        </p:nvSpPr>
        <p:spPr>
          <a:xfrm>
            <a:off x="4881425" y="4455225"/>
            <a:ext cx="1507200" cy="1507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7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3" name="Google Shape;143;p17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44" name="Google Shape;144;p17"/>
          <p:cNvSpPr txBox="1"/>
          <p:nvPr>
            <p:ph idx="2" type="title"/>
          </p:nvPr>
        </p:nvSpPr>
        <p:spPr>
          <a:xfrm>
            <a:off x="780806" y="2803534"/>
            <a:ext cx="21948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45" name="Google Shape;145;p17"/>
          <p:cNvSpPr txBox="1"/>
          <p:nvPr>
            <p:ph idx="1" type="subTitle"/>
          </p:nvPr>
        </p:nvSpPr>
        <p:spPr>
          <a:xfrm>
            <a:off x="780800" y="3277735"/>
            <a:ext cx="2194800" cy="66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" name="Google Shape;146;p17"/>
          <p:cNvSpPr txBox="1"/>
          <p:nvPr>
            <p:ph idx="3" type="title"/>
          </p:nvPr>
        </p:nvSpPr>
        <p:spPr>
          <a:xfrm>
            <a:off x="3470978" y="2803534"/>
            <a:ext cx="21948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47" name="Google Shape;147;p17"/>
          <p:cNvSpPr txBox="1"/>
          <p:nvPr>
            <p:ph idx="4" type="subTitle"/>
          </p:nvPr>
        </p:nvSpPr>
        <p:spPr>
          <a:xfrm>
            <a:off x="3470977" y="3277735"/>
            <a:ext cx="2194800" cy="66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17"/>
          <p:cNvSpPr txBox="1"/>
          <p:nvPr>
            <p:ph idx="5" type="title"/>
          </p:nvPr>
        </p:nvSpPr>
        <p:spPr>
          <a:xfrm>
            <a:off x="6161153" y="2803534"/>
            <a:ext cx="21948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49" name="Google Shape;149;p17"/>
          <p:cNvSpPr txBox="1"/>
          <p:nvPr>
            <p:ph idx="6" type="subTitle"/>
          </p:nvPr>
        </p:nvSpPr>
        <p:spPr>
          <a:xfrm>
            <a:off x="6161150" y="3277735"/>
            <a:ext cx="2194800" cy="66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BLANK_12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8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2" name="Google Shape;152;p18"/>
          <p:cNvSpPr txBox="1"/>
          <p:nvPr>
            <p:ph type="title"/>
          </p:nvPr>
        </p:nvSpPr>
        <p:spPr>
          <a:xfrm>
            <a:off x="2515650" y="1047922"/>
            <a:ext cx="4112700" cy="1264800"/>
          </a:xfrm>
          <a:prstGeom prst="rect">
            <a:avLst/>
          </a:prstGeom>
          <a:solidFill>
            <a:srgbClr val="5CFFA6">
              <a:alpha val="43529"/>
            </a:srgbClr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45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/>
        </p:txBody>
      </p:sp>
      <p:sp>
        <p:nvSpPr>
          <p:cNvPr id="153" name="Google Shape;153;p18"/>
          <p:cNvSpPr txBox="1"/>
          <p:nvPr>
            <p:ph idx="1" type="subTitle"/>
          </p:nvPr>
        </p:nvSpPr>
        <p:spPr>
          <a:xfrm>
            <a:off x="2515650" y="1854879"/>
            <a:ext cx="4112700" cy="38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54" name="Google Shape;154;p18"/>
          <p:cNvSpPr txBox="1"/>
          <p:nvPr>
            <p:ph idx="2" type="title"/>
          </p:nvPr>
        </p:nvSpPr>
        <p:spPr>
          <a:xfrm>
            <a:off x="833003" y="2858188"/>
            <a:ext cx="3539700" cy="1264800"/>
          </a:xfrm>
          <a:prstGeom prst="rect">
            <a:avLst/>
          </a:prstGeom>
          <a:solidFill>
            <a:srgbClr val="FDFF5C">
              <a:alpha val="45882"/>
            </a:srgbClr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4500">
                <a:solidFill>
                  <a:schemeClr val="accent3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/>
        </p:txBody>
      </p:sp>
      <p:sp>
        <p:nvSpPr>
          <p:cNvPr id="155" name="Google Shape;155;p18"/>
          <p:cNvSpPr txBox="1"/>
          <p:nvPr>
            <p:ph idx="3" type="subTitle"/>
          </p:nvPr>
        </p:nvSpPr>
        <p:spPr>
          <a:xfrm>
            <a:off x="833000" y="3661459"/>
            <a:ext cx="3539700" cy="38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56" name="Google Shape;156;p18"/>
          <p:cNvSpPr txBox="1"/>
          <p:nvPr>
            <p:ph idx="4" type="title"/>
          </p:nvPr>
        </p:nvSpPr>
        <p:spPr>
          <a:xfrm>
            <a:off x="4778003" y="2858188"/>
            <a:ext cx="3539700" cy="1264800"/>
          </a:xfrm>
          <a:prstGeom prst="rect">
            <a:avLst/>
          </a:prstGeom>
          <a:solidFill>
            <a:srgbClr val="955CFF">
              <a:alpha val="23529"/>
            </a:srgbClr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4500">
                <a:solidFill>
                  <a:schemeClr val="accen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/>
        </p:txBody>
      </p:sp>
      <p:sp>
        <p:nvSpPr>
          <p:cNvPr id="157" name="Google Shape;157;p18"/>
          <p:cNvSpPr txBox="1"/>
          <p:nvPr>
            <p:ph idx="5" type="subTitle"/>
          </p:nvPr>
        </p:nvSpPr>
        <p:spPr>
          <a:xfrm>
            <a:off x="4778000" y="3661459"/>
            <a:ext cx="3539700" cy="38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58" name="Google Shape;158;p18"/>
          <p:cNvSpPr/>
          <p:nvPr/>
        </p:nvSpPr>
        <p:spPr>
          <a:xfrm>
            <a:off x="8510800" y="309500"/>
            <a:ext cx="1507200" cy="15072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8"/>
          <p:cNvSpPr/>
          <p:nvPr/>
        </p:nvSpPr>
        <p:spPr>
          <a:xfrm>
            <a:off x="-413350" y="4387475"/>
            <a:ext cx="1557000" cy="155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8"/>
          <p:cNvSpPr/>
          <p:nvPr/>
        </p:nvSpPr>
        <p:spPr>
          <a:xfrm>
            <a:off x="5719750" y="4867449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four columns">
  <p:cSld name="BLANK_5"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9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3" name="Google Shape;163;p19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64" name="Google Shape;164;p19"/>
          <p:cNvSpPr txBox="1"/>
          <p:nvPr>
            <p:ph idx="2" type="title"/>
          </p:nvPr>
        </p:nvSpPr>
        <p:spPr>
          <a:xfrm>
            <a:off x="2253661" y="1549950"/>
            <a:ext cx="20001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5" name="Google Shape;165;p19"/>
          <p:cNvSpPr txBox="1"/>
          <p:nvPr>
            <p:ph idx="1" type="subTitle"/>
          </p:nvPr>
        </p:nvSpPr>
        <p:spPr>
          <a:xfrm>
            <a:off x="2253656" y="2007457"/>
            <a:ext cx="20001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19"/>
          <p:cNvSpPr txBox="1"/>
          <p:nvPr>
            <p:ph idx="3" type="title"/>
          </p:nvPr>
        </p:nvSpPr>
        <p:spPr>
          <a:xfrm>
            <a:off x="6042986" y="1549940"/>
            <a:ext cx="18861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7" name="Google Shape;167;p19"/>
          <p:cNvSpPr txBox="1"/>
          <p:nvPr>
            <p:ph idx="4" type="subTitle"/>
          </p:nvPr>
        </p:nvSpPr>
        <p:spPr>
          <a:xfrm>
            <a:off x="6042981" y="2007449"/>
            <a:ext cx="18861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8" name="Google Shape;168;p19"/>
          <p:cNvSpPr txBox="1"/>
          <p:nvPr>
            <p:ph idx="5" type="title"/>
          </p:nvPr>
        </p:nvSpPr>
        <p:spPr>
          <a:xfrm>
            <a:off x="2253661" y="3144250"/>
            <a:ext cx="20001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9" name="Google Shape;169;p19"/>
          <p:cNvSpPr txBox="1"/>
          <p:nvPr>
            <p:ph idx="6" type="subTitle"/>
          </p:nvPr>
        </p:nvSpPr>
        <p:spPr>
          <a:xfrm>
            <a:off x="2253656" y="3601749"/>
            <a:ext cx="20001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19"/>
          <p:cNvSpPr txBox="1"/>
          <p:nvPr>
            <p:ph idx="7" type="title"/>
          </p:nvPr>
        </p:nvSpPr>
        <p:spPr>
          <a:xfrm>
            <a:off x="6042986" y="3144246"/>
            <a:ext cx="18861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71" name="Google Shape;171;p19"/>
          <p:cNvSpPr txBox="1"/>
          <p:nvPr>
            <p:ph idx="8" type="subTitle"/>
          </p:nvPr>
        </p:nvSpPr>
        <p:spPr>
          <a:xfrm>
            <a:off x="6042981" y="3601746"/>
            <a:ext cx="18861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19"/>
          <p:cNvSpPr/>
          <p:nvPr/>
        </p:nvSpPr>
        <p:spPr>
          <a:xfrm>
            <a:off x="-910125" y="2721125"/>
            <a:ext cx="1507200" cy="15072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19"/>
          <p:cNvSpPr/>
          <p:nvPr/>
        </p:nvSpPr>
        <p:spPr>
          <a:xfrm>
            <a:off x="8472450" y="413150"/>
            <a:ext cx="1507200" cy="1507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19"/>
          <p:cNvSpPr/>
          <p:nvPr/>
        </p:nvSpPr>
        <p:spPr>
          <a:xfrm>
            <a:off x="2037100" y="-715151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19"/>
          <p:cNvSpPr/>
          <p:nvPr/>
        </p:nvSpPr>
        <p:spPr>
          <a:xfrm>
            <a:off x="4762275" y="4663224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">
  <p:cSld name="BLANK_6"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0"/>
          <p:cNvSpPr/>
          <p:nvPr/>
        </p:nvSpPr>
        <p:spPr>
          <a:xfrm>
            <a:off x="8347175" y="-376025"/>
            <a:ext cx="1507200" cy="1507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20"/>
          <p:cNvSpPr/>
          <p:nvPr/>
        </p:nvSpPr>
        <p:spPr>
          <a:xfrm>
            <a:off x="7775226" y="4059898"/>
            <a:ext cx="2246700" cy="2246700"/>
          </a:xfrm>
          <a:prstGeom prst="ellipse">
            <a:avLst/>
          </a:prstGeom>
          <a:noFill/>
          <a:ln cap="flat" cmpd="sng" w="19050">
            <a:solidFill>
              <a:schemeClr val="accent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20"/>
          <p:cNvSpPr/>
          <p:nvPr/>
        </p:nvSpPr>
        <p:spPr>
          <a:xfrm>
            <a:off x="542325" y="-630351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0"/>
          <p:cNvSpPr/>
          <p:nvPr/>
        </p:nvSpPr>
        <p:spPr>
          <a:xfrm>
            <a:off x="172075" y="4404750"/>
            <a:ext cx="1557000" cy="1557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0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2" name="Google Shape;182;p20"/>
          <p:cNvSpPr txBox="1"/>
          <p:nvPr>
            <p:ph type="title"/>
          </p:nvPr>
        </p:nvSpPr>
        <p:spPr>
          <a:xfrm>
            <a:off x="4572000" y="932925"/>
            <a:ext cx="3855300" cy="61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3" name="Google Shape;183;p20"/>
          <p:cNvSpPr txBox="1"/>
          <p:nvPr>
            <p:ph idx="1" type="subTitle"/>
          </p:nvPr>
        </p:nvSpPr>
        <p:spPr>
          <a:xfrm>
            <a:off x="4572000" y="1677450"/>
            <a:ext cx="3855300" cy="106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4" name="Google Shape;184;p20"/>
          <p:cNvSpPr txBox="1"/>
          <p:nvPr/>
        </p:nvSpPr>
        <p:spPr>
          <a:xfrm>
            <a:off x="4572000" y="3373675"/>
            <a:ext cx="3623700" cy="63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" sz="12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Credits: </a:t>
            </a:r>
            <a:r>
              <a:rPr b="0" i="0" lang="en" sz="12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This presentation template was created by </a:t>
            </a:r>
            <a:r>
              <a:rPr b="1" i="0" lang="en" sz="1200" u="none" cap="none" strike="noStrike">
                <a:solidFill>
                  <a:schemeClr val="lt1"/>
                </a:solidFill>
                <a:uFill>
                  <a:noFill/>
                </a:uFill>
                <a:latin typeface="Barlow Semi Condensed"/>
                <a:ea typeface="Barlow Semi Condensed"/>
                <a:cs typeface="Barlow Semi Condensed"/>
                <a:sym typeface="Barlow Semi Condensed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b="0" i="0" lang="en" sz="12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, including icons by </a:t>
            </a:r>
            <a:r>
              <a:rPr b="1" i="0" lang="en" sz="1200" u="none" cap="none" strike="noStrike">
                <a:solidFill>
                  <a:schemeClr val="lt1"/>
                </a:solidFill>
                <a:uFill>
                  <a:noFill/>
                </a:uFill>
                <a:latin typeface="Barlow Semi Condensed"/>
                <a:ea typeface="Barlow Semi Condensed"/>
                <a:cs typeface="Barlow Semi Condensed"/>
                <a:sym typeface="Barlow Semi Condensed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Flaticon</a:t>
            </a:r>
            <a:r>
              <a:rPr b="0" i="0" lang="en" sz="12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, infographics &amp; images by </a:t>
            </a:r>
            <a:r>
              <a:rPr b="1" i="0" lang="en" sz="1200" u="none" cap="none" strike="noStrike">
                <a:solidFill>
                  <a:schemeClr val="lt1"/>
                </a:solidFill>
                <a:uFill>
                  <a:noFill/>
                </a:uFill>
                <a:latin typeface="Barlow Semi Condensed"/>
                <a:ea typeface="Barlow Semi Condensed"/>
                <a:cs typeface="Barlow Semi Condensed"/>
                <a:sym typeface="Barlow Semi Condensed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endParaRPr b="0" i="0" sz="1200" u="none" cap="none" strike="noStrike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noFill/>
      </p:bgPr>
    </p:bg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">
  <p:cSld name="BLANK_8"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"/>
          <p:cNvSpPr/>
          <p:nvPr/>
        </p:nvSpPr>
        <p:spPr>
          <a:xfrm>
            <a:off x="7237325" y="3428201"/>
            <a:ext cx="2489100" cy="2489100"/>
          </a:xfrm>
          <a:prstGeom prst="ellipse">
            <a:avLst/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2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9" name="Google Shape;189;p22"/>
          <p:cNvSpPr/>
          <p:nvPr/>
        </p:nvSpPr>
        <p:spPr>
          <a:xfrm>
            <a:off x="6490375" y="-782725"/>
            <a:ext cx="1239900" cy="1239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2"/>
          <p:cNvSpPr/>
          <p:nvPr/>
        </p:nvSpPr>
        <p:spPr>
          <a:xfrm>
            <a:off x="-593400" y="1073349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BLANK_7"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3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3" name="Google Shape;193;p23"/>
          <p:cNvSpPr/>
          <p:nvPr/>
        </p:nvSpPr>
        <p:spPr>
          <a:xfrm>
            <a:off x="355675" y="-983375"/>
            <a:ext cx="1239900" cy="12399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3"/>
          <p:cNvSpPr/>
          <p:nvPr/>
        </p:nvSpPr>
        <p:spPr>
          <a:xfrm>
            <a:off x="-1098075" y="3794976"/>
            <a:ext cx="2489100" cy="2489100"/>
          </a:xfrm>
          <a:prstGeom prst="ellipse">
            <a:avLst/>
          </a:prstGeom>
          <a:noFill/>
          <a:ln cap="flat" cmpd="sng" w="1905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23"/>
          <p:cNvSpPr/>
          <p:nvPr/>
        </p:nvSpPr>
        <p:spPr>
          <a:xfrm>
            <a:off x="8472450" y="154675"/>
            <a:ext cx="1557000" cy="155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3"/>
          <p:cNvSpPr/>
          <p:nvPr/>
        </p:nvSpPr>
        <p:spPr>
          <a:xfrm>
            <a:off x="6983075" y="4827724"/>
            <a:ext cx="1128300" cy="1128300"/>
          </a:xfrm>
          <a:prstGeom prst="ellipse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22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2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b="0" i="0" sz="2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b="0" i="0" sz="2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b="0" i="0" sz="2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b="0" i="0" sz="2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b="0" i="0" sz="2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b="0" i="0" sz="2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b="0" i="0" sz="2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b="0" i="0" sz="2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ExtraBold"/>
              <a:buNone/>
              <a:defRPr b="0" i="0" sz="2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14000" y="1187700"/>
            <a:ext cx="77133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 Semi Condensed Medium"/>
              <a:buChar char="●"/>
              <a:defRPr b="0" i="0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 Semi Condensed Medium"/>
              <a:buChar char="○"/>
              <a:defRPr b="0" i="0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 Semi Condensed Medium"/>
              <a:buChar char="■"/>
              <a:defRPr b="0" i="0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 Semi Condensed Medium"/>
              <a:buChar char="●"/>
              <a:defRPr b="0" i="0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 Semi Condensed Medium"/>
              <a:buChar char="○"/>
              <a:defRPr b="0" i="0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 Semi Condensed Medium"/>
              <a:buChar char="■"/>
              <a:defRPr b="0" i="0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 Semi Condensed Medium"/>
              <a:buChar char="●"/>
              <a:defRPr b="0" i="0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 Semi Condensed Medium"/>
              <a:buChar char="○"/>
              <a:defRPr b="0" i="0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 Semi Condensed Medium"/>
              <a:buChar char="■"/>
              <a:defRPr b="0" i="0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1" i="0" sz="1000" u="none" cap="none" strike="noStrike">
                <a:solidFill>
                  <a:schemeClr val="lt1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docs.google.com/spreadsheets/d/13N8z7QJngvLgOWJGuX2exKtI17gZJsgDot6ie8I07fw/copy#gid=1078259573" TargetMode="External"/><Relationship Id="rId4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E1E1E"/>
        </a:solidFill>
      </p:bgPr>
    </p:bg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4"/>
          <p:cNvSpPr/>
          <p:nvPr/>
        </p:nvSpPr>
        <p:spPr>
          <a:xfrm>
            <a:off x="650328" y="939534"/>
            <a:ext cx="596942" cy="560290"/>
          </a:xfrm>
          <a:prstGeom prst="ellipse">
            <a:avLst/>
          </a:prstGeom>
          <a:solidFill>
            <a:srgbClr val="5CFFA6">
              <a:alpha val="4352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4"/>
          <p:cNvSpPr txBox="1"/>
          <p:nvPr>
            <p:ph type="ctrTitle"/>
          </p:nvPr>
        </p:nvSpPr>
        <p:spPr>
          <a:xfrm>
            <a:off x="714000" y="902256"/>
            <a:ext cx="4405468" cy="19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" sz="2800">
                <a:solidFill>
                  <a:srgbClr val="5CFFA6"/>
                </a:solidFill>
              </a:rPr>
              <a:t>Summarizing</a:t>
            </a:r>
            <a:r>
              <a:rPr lang="en" sz="2800"/>
              <a:t> paragraphs of a given document, keywords extraction.</a:t>
            </a:r>
            <a:endParaRPr sz="2800"/>
          </a:p>
        </p:txBody>
      </p:sp>
      <p:cxnSp>
        <p:nvCxnSpPr>
          <p:cNvPr id="203" name="Google Shape;203;p24"/>
          <p:cNvCxnSpPr/>
          <p:nvPr/>
        </p:nvCxnSpPr>
        <p:spPr>
          <a:xfrm>
            <a:off x="243600" y="4122300"/>
            <a:ext cx="2499600" cy="0"/>
          </a:xfrm>
          <a:prstGeom prst="straightConnector1">
            <a:avLst/>
          </a:prstGeom>
          <a:noFill/>
          <a:ln cap="flat" cmpd="sng" w="19050">
            <a:solidFill>
              <a:srgbClr val="5CFFF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04" name="Google Shape;204;p24"/>
          <p:cNvSpPr/>
          <p:nvPr/>
        </p:nvSpPr>
        <p:spPr>
          <a:xfrm>
            <a:off x="5396925" y="1021200"/>
            <a:ext cx="3030300" cy="31011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05" name="Google Shape;205;p24"/>
          <p:cNvGrpSpPr/>
          <p:nvPr/>
        </p:nvGrpSpPr>
        <p:grpSpPr>
          <a:xfrm>
            <a:off x="6227925" y="1285968"/>
            <a:ext cx="1722947" cy="2378352"/>
            <a:chOff x="6227925" y="1285968"/>
            <a:chExt cx="1722947" cy="2378352"/>
          </a:xfrm>
        </p:grpSpPr>
        <p:sp>
          <p:nvSpPr>
            <p:cNvPr id="206" name="Google Shape;206;p24"/>
            <p:cNvSpPr/>
            <p:nvPr/>
          </p:nvSpPr>
          <p:spPr>
            <a:xfrm>
              <a:off x="6227925" y="3491550"/>
              <a:ext cx="1722947" cy="172770"/>
            </a:xfrm>
            <a:custGeom>
              <a:rect b="b" l="l" r="r" t="t"/>
              <a:pathLst>
                <a:path extrusionOk="0" h="8117" w="97742">
                  <a:moveTo>
                    <a:pt x="48871" y="0"/>
                  </a:moveTo>
                  <a:cubicBezTo>
                    <a:pt x="21873" y="0"/>
                    <a:pt x="0" y="1823"/>
                    <a:pt x="0" y="4058"/>
                  </a:cubicBezTo>
                  <a:cubicBezTo>
                    <a:pt x="0" y="6294"/>
                    <a:pt x="21873" y="8117"/>
                    <a:pt x="48871" y="8117"/>
                  </a:cubicBezTo>
                  <a:cubicBezTo>
                    <a:pt x="75868" y="8117"/>
                    <a:pt x="97742" y="6294"/>
                    <a:pt x="97742" y="4058"/>
                  </a:cubicBezTo>
                  <a:cubicBezTo>
                    <a:pt x="97742" y="1823"/>
                    <a:pt x="75868" y="0"/>
                    <a:pt x="4887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24"/>
            <p:cNvSpPr/>
            <p:nvPr/>
          </p:nvSpPr>
          <p:spPr>
            <a:xfrm>
              <a:off x="6531013" y="1285968"/>
              <a:ext cx="1116755" cy="2264227"/>
            </a:xfrm>
            <a:custGeom>
              <a:rect b="b" l="l" r="r" t="t"/>
              <a:pathLst>
                <a:path extrusionOk="0" h="139460" w="68784">
                  <a:moveTo>
                    <a:pt x="4746" y="0"/>
                  </a:moveTo>
                  <a:cubicBezTo>
                    <a:pt x="2133" y="0"/>
                    <a:pt x="0" y="2133"/>
                    <a:pt x="0" y="4746"/>
                  </a:cubicBezTo>
                  <a:lnTo>
                    <a:pt x="0" y="134714"/>
                  </a:lnTo>
                  <a:cubicBezTo>
                    <a:pt x="0" y="137327"/>
                    <a:pt x="2133" y="139460"/>
                    <a:pt x="4746" y="139460"/>
                  </a:cubicBezTo>
                  <a:lnTo>
                    <a:pt x="64038" y="139460"/>
                  </a:lnTo>
                  <a:cubicBezTo>
                    <a:pt x="66652" y="139460"/>
                    <a:pt x="68784" y="137327"/>
                    <a:pt x="68784" y="134714"/>
                  </a:cubicBezTo>
                  <a:lnTo>
                    <a:pt x="68784" y="4746"/>
                  </a:lnTo>
                  <a:cubicBezTo>
                    <a:pt x="68784" y="2133"/>
                    <a:pt x="66652" y="0"/>
                    <a:pt x="6403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24"/>
            <p:cNvSpPr/>
            <p:nvPr/>
          </p:nvSpPr>
          <p:spPr>
            <a:xfrm>
              <a:off x="7600862" y="1499824"/>
              <a:ext cx="22909" cy="96050"/>
            </a:xfrm>
            <a:custGeom>
              <a:rect b="b" l="l" r="r" t="t"/>
              <a:pathLst>
                <a:path extrusionOk="0" h="5916" w="1411">
                  <a:moveTo>
                    <a:pt x="722" y="0"/>
                  </a:moveTo>
                  <a:cubicBezTo>
                    <a:pt x="310" y="0"/>
                    <a:pt x="0" y="310"/>
                    <a:pt x="0" y="723"/>
                  </a:cubicBezTo>
                  <a:lnTo>
                    <a:pt x="0" y="5228"/>
                  </a:lnTo>
                  <a:cubicBezTo>
                    <a:pt x="0" y="5606"/>
                    <a:pt x="310" y="5916"/>
                    <a:pt x="722" y="5916"/>
                  </a:cubicBezTo>
                  <a:lnTo>
                    <a:pt x="1273" y="5916"/>
                  </a:lnTo>
                  <a:lnTo>
                    <a:pt x="1273" y="5641"/>
                  </a:lnTo>
                  <a:cubicBezTo>
                    <a:pt x="1376" y="5538"/>
                    <a:pt x="1410" y="5366"/>
                    <a:pt x="1410" y="5228"/>
                  </a:cubicBezTo>
                  <a:lnTo>
                    <a:pt x="1410" y="723"/>
                  </a:lnTo>
                  <a:cubicBezTo>
                    <a:pt x="1410" y="551"/>
                    <a:pt x="1376" y="413"/>
                    <a:pt x="1273" y="276"/>
                  </a:cubicBezTo>
                  <a:lnTo>
                    <a:pt x="127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24"/>
            <p:cNvSpPr/>
            <p:nvPr/>
          </p:nvSpPr>
          <p:spPr>
            <a:xfrm>
              <a:off x="7609792" y="1499824"/>
              <a:ext cx="23461" cy="96050"/>
            </a:xfrm>
            <a:custGeom>
              <a:rect b="b" l="l" r="r" t="t"/>
              <a:pathLst>
                <a:path extrusionOk="0" h="5916" w="1445">
                  <a:moveTo>
                    <a:pt x="723" y="0"/>
                  </a:moveTo>
                  <a:cubicBezTo>
                    <a:pt x="344" y="0"/>
                    <a:pt x="0" y="310"/>
                    <a:pt x="0" y="723"/>
                  </a:cubicBezTo>
                  <a:lnTo>
                    <a:pt x="0" y="5228"/>
                  </a:lnTo>
                  <a:cubicBezTo>
                    <a:pt x="0" y="5606"/>
                    <a:pt x="344" y="5916"/>
                    <a:pt x="723" y="5916"/>
                  </a:cubicBezTo>
                  <a:cubicBezTo>
                    <a:pt x="1101" y="5916"/>
                    <a:pt x="1445" y="5606"/>
                    <a:pt x="1410" y="5228"/>
                  </a:cubicBezTo>
                  <a:lnTo>
                    <a:pt x="1410" y="723"/>
                  </a:lnTo>
                  <a:cubicBezTo>
                    <a:pt x="1410" y="310"/>
                    <a:pt x="1101" y="0"/>
                    <a:pt x="72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24"/>
            <p:cNvSpPr/>
            <p:nvPr/>
          </p:nvSpPr>
          <p:spPr>
            <a:xfrm>
              <a:off x="7600862" y="1851035"/>
              <a:ext cx="22909" cy="96619"/>
            </a:xfrm>
            <a:custGeom>
              <a:rect b="b" l="l" r="r" t="t"/>
              <a:pathLst>
                <a:path extrusionOk="0" h="5951" w="1411">
                  <a:moveTo>
                    <a:pt x="722" y="1"/>
                  </a:moveTo>
                  <a:cubicBezTo>
                    <a:pt x="310" y="1"/>
                    <a:pt x="0" y="345"/>
                    <a:pt x="0" y="723"/>
                  </a:cubicBezTo>
                  <a:lnTo>
                    <a:pt x="0" y="5229"/>
                  </a:lnTo>
                  <a:cubicBezTo>
                    <a:pt x="0" y="5607"/>
                    <a:pt x="310" y="5951"/>
                    <a:pt x="722" y="5951"/>
                  </a:cubicBezTo>
                  <a:lnTo>
                    <a:pt x="1273" y="5951"/>
                  </a:lnTo>
                  <a:lnTo>
                    <a:pt x="1273" y="5676"/>
                  </a:lnTo>
                  <a:cubicBezTo>
                    <a:pt x="1376" y="5538"/>
                    <a:pt x="1410" y="5400"/>
                    <a:pt x="1410" y="5229"/>
                  </a:cubicBezTo>
                  <a:lnTo>
                    <a:pt x="1410" y="723"/>
                  </a:lnTo>
                  <a:cubicBezTo>
                    <a:pt x="1410" y="551"/>
                    <a:pt x="1376" y="414"/>
                    <a:pt x="1273" y="276"/>
                  </a:cubicBezTo>
                  <a:lnTo>
                    <a:pt x="127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" name="Google Shape;211;p24"/>
            <p:cNvSpPr/>
            <p:nvPr/>
          </p:nvSpPr>
          <p:spPr>
            <a:xfrm>
              <a:off x="7609792" y="1851035"/>
              <a:ext cx="23461" cy="96619"/>
            </a:xfrm>
            <a:custGeom>
              <a:rect b="b" l="l" r="r" t="t"/>
              <a:pathLst>
                <a:path extrusionOk="0" h="5951" w="1445">
                  <a:moveTo>
                    <a:pt x="723" y="1"/>
                  </a:moveTo>
                  <a:cubicBezTo>
                    <a:pt x="344" y="1"/>
                    <a:pt x="0" y="345"/>
                    <a:pt x="0" y="723"/>
                  </a:cubicBezTo>
                  <a:lnTo>
                    <a:pt x="0" y="5229"/>
                  </a:lnTo>
                  <a:cubicBezTo>
                    <a:pt x="0" y="5607"/>
                    <a:pt x="344" y="5951"/>
                    <a:pt x="723" y="5951"/>
                  </a:cubicBezTo>
                  <a:cubicBezTo>
                    <a:pt x="1101" y="5951"/>
                    <a:pt x="1445" y="5607"/>
                    <a:pt x="1410" y="5229"/>
                  </a:cubicBezTo>
                  <a:lnTo>
                    <a:pt x="1410" y="723"/>
                  </a:lnTo>
                  <a:cubicBezTo>
                    <a:pt x="1410" y="345"/>
                    <a:pt x="1101" y="1"/>
                    <a:pt x="72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24"/>
            <p:cNvSpPr/>
            <p:nvPr/>
          </p:nvSpPr>
          <p:spPr>
            <a:xfrm>
              <a:off x="7600862" y="1637178"/>
              <a:ext cx="22909" cy="96066"/>
            </a:xfrm>
            <a:custGeom>
              <a:rect b="b" l="l" r="r" t="t"/>
              <a:pathLst>
                <a:path extrusionOk="0" h="5917" w="1411">
                  <a:moveTo>
                    <a:pt x="722" y="1"/>
                  </a:moveTo>
                  <a:cubicBezTo>
                    <a:pt x="310" y="1"/>
                    <a:pt x="0" y="310"/>
                    <a:pt x="0" y="723"/>
                  </a:cubicBezTo>
                  <a:lnTo>
                    <a:pt x="0" y="5228"/>
                  </a:lnTo>
                  <a:cubicBezTo>
                    <a:pt x="0" y="5607"/>
                    <a:pt x="310" y="5916"/>
                    <a:pt x="722" y="5916"/>
                  </a:cubicBezTo>
                  <a:lnTo>
                    <a:pt x="1273" y="5916"/>
                  </a:lnTo>
                  <a:lnTo>
                    <a:pt x="1273" y="5641"/>
                  </a:lnTo>
                  <a:cubicBezTo>
                    <a:pt x="1376" y="5538"/>
                    <a:pt x="1410" y="5366"/>
                    <a:pt x="1410" y="5228"/>
                  </a:cubicBezTo>
                  <a:lnTo>
                    <a:pt x="1410" y="723"/>
                  </a:lnTo>
                  <a:cubicBezTo>
                    <a:pt x="1410" y="551"/>
                    <a:pt x="1376" y="414"/>
                    <a:pt x="1273" y="276"/>
                  </a:cubicBezTo>
                  <a:lnTo>
                    <a:pt x="127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24"/>
            <p:cNvSpPr/>
            <p:nvPr/>
          </p:nvSpPr>
          <p:spPr>
            <a:xfrm>
              <a:off x="7609792" y="1637178"/>
              <a:ext cx="23461" cy="96066"/>
            </a:xfrm>
            <a:custGeom>
              <a:rect b="b" l="l" r="r" t="t"/>
              <a:pathLst>
                <a:path extrusionOk="0" h="5917" w="1445">
                  <a:moveTo>
                    <a:pt x="723" y="1"/>
                  </a:moveTo>
                  <a:cubicBezTo>
                    <a:pt x="344" y="1"/>
                    <a:pt x="0" y="310"/>
                    <a:pt x="0" y="723"/>
                  </a:cubicBezTo>
                  <a:lnTo>
                    <a:pt x="0" y="5228"/>
                  </a:lnTo>
                  <a:cubicBezTo>
                    <a:pt x="0" y="5607"/>
                    <a:pt x="344" y="5916"/>
                    <a:pt x="723" y="5916"/>
                  </a:cubicBezTo>
                  <a:cubicBezTo>
                    <a:pt x="1101" y="5916"/>
                    <a:pt x="1445" y="5607"/>
                    <a:pt x="1410" y="5228"/>
                  </a:cubicBezTo>
                  <a:lnTo>
                    <a:pt x="1410" y="723"/>
                  </a:lnTo>
                  <a:cubicBezTo>
                    <a:pt x="1410" y="310"/>
                    <a:pt x="1101" y="1"/>
                    <a:pt x="723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24"/>
            <p:cNvSpPr/>
            <p:nvPr/>
          </p:nvSpPr>
          <p:spPr>
            <a:xfrm>
              <a:off x="6466800" y="1285968"/>
              <a:ext cx="1116755" cy="2264227"/>
            </a:xfrm>
            <a:custGeom>
              <a:rect b="b" l="l" r="r" t="t"/>
              <a:pathLst>
                <a:path extrusionOk="0" h="139460" w="68784">
                  <a:moveTo>
                    <a:pt x="4746" y="0"/>
                  </a:moveTo>
                  <a:cubicBezTo>
                    <a:pt x="2133" y="0"/>
                    <a:pt x="0" y="2133"/>
                    <a:pt x="0" y="4746"/>
                  </a:cubicBezTo>
                  <a:lnTo>
                    <a:pt x="0" y="134714"/>
                  </a:lnTo>
                  <a:cubicBezTo>
                    <a:pt x="0" y="137327"/>
                    <a:pt x="2133" y="139460"/>
                    <a:pt x="4746" y="139460"/>
                  </a:cubicBezTo>
                  <a:lnTo>
                    <a:pt x="64038" y="139460"/>
                  </a:lnTo>
                  <a:cubicBezTo>
                    <a:pt x="66652" y="139460"/>
                    <a:pt x="68784" y="137327"/>
                    <a:pt x="68784" y="134714"/>
                  </a:cubicBezTo>
                  <a:lnTo>
                    <a:pt x="68784" y="4746"/>
                  </a:lnTo>
                  <a:cubicBezTo>
                    <a:pt x="68784" y="2133"/>
                    <a:pt x="66652" y="0"/>
                    <a:pt x="64038" y="0"/>
                  </a:cubicBez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" name="Google Shape;215;p24"/>
            <p:cNvSpPr/>
            <p:nvPr/>
          </p:nvSpPr>
          <p:spPr>
            <a:xfrm>
              <a:off x="6534775" y="1355500"/>
              <a:ext cx="980728" cy="2125186"/>
            </a:xfrm>
            <a:custGeom>
              <a:rect b="b" l="l" r="r" t="t"/>
              <a:pathLst>
                <a:path extrusionOk="0" h="135470" w="65208">
                  <a:moveTo>
                    <a:pt x="3474" y="0"/>
                  </a:moveTo>
                  <a:cubicBezTo>
                    <a:pt x="1548" y="0"/>
                    <a:pt x="1" y="1548"/>
                    <a:pt x="1" y="3474"/>
                  </a:cubicBezTo>
                  <a:lnTo>
                    <a:pt x="1" y="131996"/>
                  </a:lnTo>
                  <a:cubicBezTo>
                    <a:pt x="1" y="133922"/>
                    <a:pt x="1548" y="135470"/>
                    <a:pt x="3474" y="135470"/>
                  </a:cubicBezTo>
                  <a:lnTo>
                    <a:pt x="61734" y="135470"/>
                  </a:lnTo>
                  <a:cubicBezTo>
                    <a:pt x="63660" y="135470"/>
                    <a:pt x="65208" y="133922"/>
                    <a:pt x="65208" y="131996"/>
                  </a:cubicBezTo>
                  <a:lnTo>
                    <a:pt x="65208" y="3474"/>
                  </a:lnTo>
                  <a:cubicBezTo>
                    <a:pt x="65208" y="1548"/>
                    <a:pt x="63660" y="0"/>
                    <a:pt x="617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6" name="Google Shape;216;p24"/>
            <p:cNvSpPr/>
            <p:nvPr/>
          </p:nvSpPr>
          <p:spPr>
            <a:xfrm>
              <a:off x="6622425" y="2274725"/>
              <a:ext cx="805500" cy="115890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24"/>
            <p:cNvSpPr/>
            <p:nvPr/>
          </p:nvSpPr>
          <p:spPr>
            <a:xfrm>
              <a:off x="6622422" y="1868199"/>
              <a:ext cx="260215" cy="241674"/>
            </a:xfrm>
            <a:custGeom>
              <a:rect b="b" l="l" r="r" t="t"/>
              <a:pathLst>
                <a:path extrusionOk="0" h="14886" w="16028">
                  <a:moveTo>
                    <a:pt x="7948" y="0"/>
                  </a:moveTo>
                  <a:cubicBezTo>
                    <a:pt x="4377" y="0"/>
                    <a:pt x="1241" y="2618"/>
                    <a:pt x="654" y="6261"/>
                  </a:cubicBezTo>
                  <a:cubicBezTo>
                    <a:pt x="1" y="10319"/>
                    <a:pt x="2752" y="14137"/>
                    <a:pt x="6810" y="14790"/>
                  </a:cubicBezTo>
                  <a:cubicBezTo>
                    <a:pt x="7212" y="14855"/>
                    <a:pt x="7611" y="14886"/>
                    <a:pt x="8005" y="14886"/>
                  </a:cubicBezTo>
                  <a:cubicBezTo>
                    <a:pt x="11594" y="14886"/>
                    <a:pt x="14754" y="12290"/>
                    <a:pt x="15374" y="8634"/>
                  </a:cubicBezTo>
                  <a:cubicBezTo>
                    <a:pt x="16027" y="4576"/>
                    <a:pt x="13242" y="758"/>
                    <a:pt x="9183" y="105"/>
                  </a:cubicBezTo>
                  <a:cubicBezTo>
                    <a:pt x="8768" y="34"/>
                    <a:pt x="8355" y="0"/>
                    <a:pt x="79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8" name="Google Shape;218;p24"/>
            <p:cNvSpPr/>
            <p:nvPr/>
          </p:nvSpPr>
          <p:spPr>
            <a:xfrm>
              <a:off x="6738725" y="1314324"/>
              <a:ext cx="572884" cy="110578"/>
            </a:xfrm>
            <a:custGeom>
              <a:rect b="b" l="l" r="r" t="t"/>
              <a:pathLst>
                <a:path extrusionOk="0" h="5331" w="35287">
                  <a:moveTo>
                    <a:pt x="0" y="0"/>
                  </a:moveTo>
                  <a:lnTo>
                    <a:pt x="2064" y="3955"/>
                  </a:lnTo>
                  <a:cubicBezTo>
                    <a:pt x="2511" y="4781"/>
                    <a:pt x="3405" y="5331"/>
                    <a:pt x="4368" y="5331"/>
                  </a:cubicBezTo>
                  <a:lnTo>
                    <a:pt x="30918" y="5331"/>
                  </a:lnTo>
                  <a:cubicBezTo>
                    <a:pt x="31881" y="5331"/>
                    <a:pt x="32775" y="4781"/>
                    <a:pt x="33223" y="3955"/>
                  </a:cubicBezTo>
                  <a:lnTo>
                    <a:pt x="35286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24"/>
            <p:cNvSpPr/>
            <p:nvPr/>
          </p:nvSpPr>
          <p:spPr>
            <a:xfrm>
              <a:off x="6863795" y="1360468"/>
              <a:ext cx="322752" cy="16"/>
            </a:xfrm>
            <a:custGeom>
              <a:rect b="b" l="l" r="r" t="t"/>
              <a:pathLst>
                <a:path extrusionOk="0" fill="none" h="1" w="19880">
                  <a:moveTo>
                    <a:pt x="1" y="1"/>
                  </a:moveTo>
                  <a:lnTo>
                    <a:pt x="19879" y="1"/>
                  </a:lnTo>
                </a:path>
              </a:pathLst>
            </a:custGeom>
            <a:noFill/>
            <a:ln cap="rnd" cmpd="sng" w="21500">
              <a:solidFill>
                <a:schemeClr val="lt2"/>
              </a:solidFill>
              <a:prstDash val="solid"/>
              <a:miter lim="34391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20" name="Google Shape;220;p24"/>
            <p:cNvCxnSpPr/>
            <p:nvPr/>
          </p:nvCxnSpPr>
          <p:spPr>
            <a:xfrm>
              <a:off x="6622423" y="1622400"/>
              <a:ext cx="805500" cy="0"/>
            </a:xfrm>
            <a:prstGeom prst="straightConnector1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21" name="Google Shape;221;p24"/>
            <p:cNvCxnSpPr/>
            <p:nvPr/>
          </p:nvCxnSpPr>
          <p:spPr>
            <a:xfrm>
              <a:off x="6622423" y="1745300"/>
              <a:ext cx="805500" cy="0"/>
            </a:xfrm>
            <a:prstGeom prst="straightConnector1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22" name="Google Shape;222;p24"/>
            <p:cNvCxnSpPr/>
            <p:nvPr/>
          </p:nvCxnSpPr>
          <p:spPr>
            <a:xfrm>
              <a:off x="6980925" y="1989036"/>
              <a:ext cx="447000" cy="0"/>
            </a:xfrm>
            <a:prstGeom prst="straightConnector1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23" name="Google Shape;223;p24"/>
            <p:cNvCxnSpPr/>
            <p:nvPr/>
          </p:nvCxnSpPr>
          <p:spPr>
            <a:xfrm>
              <a:off x="6980925" y="1868200"/>
              <a:ext cx="447000" cy="0"/>
            </a:xfrm>
            <a:prstGeom prst="straightConnector1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24" name="Google Shape;224;p24"/>
            <p:cNvCxnSpPr/>
            <p:nvPr/>
          </p:nvCxnSpPr>
          <p:spPr>
            <a:xfrm>
              <a:off x="6980925" y="2114000"/>
              <a:ext cx="447000" cy="0"/>
            </a:xfrm>
            <a:prstGeom prst="straightConnector1">
              <a:avLst/>
            </a:prstGeom>
            <a:noFill/>
            <a:ln cap="flat" cmpd="sng" w="19050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225" name="Google Shape;225;p24"/>
          <p:cNvSpPr/>
          <p:nvPr/>
        </p:nvSpPr>
        <p:spPr>
          <a:xfrm>
            <a:off x="7515500" y="-1188125"/>
            <a:ext cx="2810100" cy="2810100"/>
          </a:xfrm>
          <a:prstGeom prst="ellipse">
            <a:avLst/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4"/>
          <p:cNvSpPr/>
          <p:nvPr/>
        </p:nvSpPr>
        <p:spPr>
          <a:xfrm>
            <a:off x="7992250" y="-711375"/>
            <a:ext cx="1856700" cy="1856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7" name="Google Shape;227;p24"/>
          <p:cNvGrpSpPr/>
          <p:nvPr/>
        </p:nvGrpSpPr>
        <p:grpSpPr>
          <a:xfrm>
            <a:off x="5687000" y="1465194"/>
            <a:ext cx="1075744" cy="2388128"/>
            <a:chOff x="5687000" y="1465194"/>
            <a:chExt cx="1075744" cy="2388128"/>
          </a:xfrm>
        </p:grpSpPr>
        <p:sp>
          <p:nvSpPr>
            <p:cNvPr id="228" name="Google Shape;228;p24"/>
            <p:cNvSpPr/>
            <p:nvPr/>
          </p:nvSpPr>
          <p:spPr>
            <a:xfrm>
              <a:off x="5687000" y="3681899"/>
              <a:ext cx="1058650" cy="171423"/>
            </a:xfrm>
            <a:custGeom>
              <a:rect b="b" l="l" r="r" t="t"/>
              <a:pathLst>
                <a:path extrusionOk="0" h="13036" w="48115">
                  <a:moveTo>
                    <a:pt x="24040" y="1"/>
                  </a:moveTo>
                  <a:cubicBezTo>
                    <a:pt x="10765" y="1"/>
                    <a:pt x="1" y="2924"/>
                    <a:pt x="1" y="6501"/>
                  </a:cubicBezTo>
                  <a:cubicBezTo>
                    <a:pt x="1" y="10112"/>
                    <a:pt x="10765" y="13035"/>
                    <a:pt x="24040" y="13035"/>
                  </a:cubicBezTo>
                  <a:cubicBezTo>
                    <a:pt x="37350" y="13035"/>
                    <a:pt x="48115" y="10112"/>
                    <a:pt x="48115" y="6501"/>
                  </a:cubicBezTo>
                  <a:cubicBezTo>
                    <a:pt x="48115" y="2924"/>
                    <a:pt x="37350" y="1"/>
                    <a:pt x="2404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24"/>
            <p:cNvSpPr/>
            <p:nvPr/>
          </p:nvSpPr>
          <p:spPr>
            <a:xfrm>
              <a:off x="5859846" y="2418358"/>
              <a:ext cx="480771" cy="1280654"/>
            </a:xfrm>
            <a:custGeom>
              <a:rect b="b" l="l" r="r" t="t"/>
              <a:pathLst>
                <a:path extrusionOk="0" h="78879" w="29612">
                  <a:moveTo>
                    <a:pt x="25244" y="0"/>
                  </a:moveTo>
                  <a:lnTo>
                    <a:pt x="3921" y="69"/>
                  </a:lnTo>
                  <a:cubicBezTo>
                    <a:pt x="3921" y="69"/>
                    <a:pt x="0" y="8667"/>
                    <a:pt x="5056" y="18159"/>
                  </a:cubicBezTo>
                  <a:cubicBezTo>
                    <a:pt x="5056" y="18159"/>
                    <a:pt x="8495" y="60255"/>
                    <a:pt x="7979" y="74046"/>
                  </a:cubicBezTo>
                  <a:cubicBezTo>
                    <a:pt x="7979" y="74046"/>
                    <a:pt x="9224" y="74975"/>
                    <a:pt x="11430" y="74975"/>
                  </a:cubicBezTo>
                  <a:cubicBezTo>
                    <a:pt x="12134" y="74975"/>
                    <a:pt x="12936" y="74880"/>
                    <a:pt x="13826" y="74631"/>
                  </a:cubicBezTo>
                  <a:lnTo>
                    <a:pt x="16921" y="35974"/>
                  </a:lnTo>
                  <a:cubicBezTo>
                    <a:pt x="16921" y="35974"/>
                    <a:pt x="20636" y="74871"/>
                    <a:pt x="21048" y="78723"/>
                  </a:cubicBezTo>
                  <a:cubicBezTo>
                    <a:pt x="21048" y="78723"/>
                    <a:pt x="21904" y="78879"/>
                    <a:pt x="23020" y="78879"/>
                  </a:cubicBezTo>
                  <a:cubicBezTo>
                    <a:pt x="24364" y="78879"/>
                    <a:pt x="26083" y="78653"/>
                    <a:pt x="27136" y="77657"/>
                  </a:cubicBezTo>
                  <a:cubicBezTo>
                    <a:pt x="27136" y="77657"/>
                    <a:pt x="29612" y="23215"/>
                    <a:pt x="2524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24"/>
            <p:cNvSpPr/>
            <p:nvPr/>
          </p:nvSpPr>
          <p:spPr>
            <a:xfrm>
              <a:off x="6035727" y="2607081"/>
              <a:ext cx="98859" cy="395355"/>
            </a:xfrm>
            <a:custGeom>
              <a:rect b="b" l="l" r="r" t="t"/>
              <a:pathLst>
                <a:path extrusionOk="0" h="24351" w="6089">
                  <a:moveTo>
                    <a:pt x="35" y="1"/>
                  </a:moveTo>
                  <a:cubicBezTo>
                    <a:pt x="35" y="1"/>
                    <a:pt x="1" y="5675"/>
                    <a:pt x="1617" y="7636"/>
                  </a:cubicBezTo>
                  <a:cubicBezTo>
                    <a:pt x="3199" y="9596"/>
                    <a:pt x="6088" y="24350"/>
                    <a:pt x="6088" y="24350"/>
                  </a:cubicBezTo>
                  <a:lnTo>
                    <a:pt x="4369" y="7808"/>
                  </a:lnTo>
                  <a:cubicBezTo>
                    <a:pt x="4369" y="7808"/>
                    <a:pt x="1101" y="5022"/>
                    <a:pt x="35" y="1"/>
                  </a:cubicBezTo>
                  <a:close/>
                </a:path>
              </a:pathLst>
            </a:custGeom>
            <a:solidFill>
              <a:srgbClr val="121212">
                <a:alpha val="784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24"/>
            <p:cNvSpPr/>
            <p:nvPr/>
          </p:nvSpPr>
          <p:spPr>
            <a:xfrm>
              <a:off x="5987150" y="3433477"/>
              <a:ext cx="112253" cy="171433"/>
            </a:xfrm>
            <a:custGeom>
              <a:rect b="b" l="l" r="r" t="t"/>
              <a:pathLst>
                <a:path extrusionOk="0" h="10559" w="6914">
                  <a:moveTo>
                    <a:pt x="1" y="1"/>
                  </a:moveTo>
                  <a:lnTo>
                    <a:pt x="1" y="1"/>
                  </a:lnTo>
                  <a:cubicBezTo>
                    <a:pt x="173" y="4093"/>
                    <a:pt x="242" y="7704"/>
                    <a:pt x="173" y="10456"/>
                  </a:cubicBezTo>
                  <a:lnTo>
                    <a:pt x="6088" y="10559"/>
                  </a:lnTo>
                  <a:lnTo>
                    <a:pt x="6914" y="379"/>
                  </a:lnTo>
                  <a:lnTo>
                    <a:pt x="6914" y="379"/>
                  </a:lnTo>
                  <a:cubicBezTo>
                    <a:pt x="5985" y="855"/>
                    <a:pt x="5023" y="1031"/>
                    <a:pt x="4110" y="1031"/>
                  </a:cubicBezTo>
                  <a:cubicBezTo>
                    <a:pt x="2385" y="1031"/>
                    <a:pt x="833" y="405"/>
                    <a:pt x="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24"/>
            <p:cNvSpPr/>
            <p:nvPr/>
          </p:nvSpPr>
          <p:spPr>
            <a:xfrm>
              <a:off x="6179234" y="3464747"/>
              <a:ext cx="127888" cy="112253"/>
            </a:xfrm>
            <a:custGeom>
              <a:rect b="b" l="l" r="r" t="t"/>
              <a:pathLst>
                <a:path extrusionOk="0" h="6914" w="7877">
                  <a:moveTo>
                    <a:pt x="7876" y="1"/>
                  </a:moveTo>
                  <a:cubicBezTo>
                    <a:pt x="6350" y="521"/>
                    <a:pt x="4807" y="689"/>
                    <a:pt x="3448" y="689"/>
                  </a:cubicBezTo>
                  <a:cubicBezTo>
                    <a:pt x="2020" y="689"/>
                    <a:pt x="793" y="503"/>
                    <a:pt x="1" y="345"/>
                  </a:cubicBezTo>
                  <a:lnTo>
                    <a:pt x="1" y="345"/>
                  </a:lnTo>
                  <a:cubicBezTo>
                    <a:pt x="207" y="2511"/>
                    <a:pt x="413" y="4540"/>
                    <a:pt x="585" y="6363"/>
                  </a:cubicBezTo>
                  <a:lnTo>
                    <a:pt x="3130" y="6913"/>
                  </a:lnTo>
                  <a:lnTo>
                    <a:pt x="7739" y="5400"/>
                  </a:lnTo>
                  <a:cubicBezTo>
                    <a:pt x="7808" y="3784"/>
                    <a:pt x="7842" y="1995"/>
                    <a:pt x="7876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24"/>
            <p:cNvSpPr/>
            <p:nvPr/>
          </p:nvSpPr>
          <p:spPr>
            <a:xfrm>
              <a:off x="5964826" y="3620528"/>
              <a:ext cx="254624" cy="125826"/>
            </a:xfrm>
            <a:custGeom>
              <a:rect b="b" l="l" r="r" t="t"/>
              <a:pathLst>
                <a:path extrusionOk="0" h="7750" w="15683">
                  <a:moveTo>
                    <a:pt x="1513" y="1"/>
                  </a:moveTo>
                  <a:cubicBezTo>
                    <a:pt x="1513" y="1"/>
                    <a:pt x="0" y="3956"/>
                    <a:pt x="378" y="7602"/>
                  </a:cubicBezTo>
                  <a:cubicBezTo>
                    <a:pt x="378" y="7602"/>
                    <a:pt x="1402" y="7749"/>
                    <a:pt x="3012" y="7749"/>
                  </a:cubicBezTo>
                  <a:cubicBezTo>
                    <a:pt x="6001" y="7749"/>
                    <a:pt x="11011" y="7240"/>
                    <a:pt x="15236" y="4334"/>
                  </a:cubicBezTo>
                  <a:cubicBezTo>
                    <a:pt x="15683" y="4025"/>
                    <a:pt x="15545" y="3337"/>
                    <a:pt x="14995" y="3234"/>
                  </a:cubicBezTo>
                  <a:cubicBezTo>
                    <a:pt x="13207" y="2821"/>
                    <a:pt x="9871" y="1961"/>
                    <a:pt x="7360" y="586"/>
                  </a:cubicBezTo>
                  <a:lnTo>
                    <a:pt x="151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24"/>
            <p:cNvSpPr/>
            <p:nvPr/>
          </p:nvSpPr>
          <p:spPr>
            <a:xfrm>
              <a:off x="5978772" y="3466988"/>
              <a:ext cx="139059" cy="220010"/>
            </a:xfrm>
            <a:custGeom>
              <a:rect b="b" l="l" r="r" t="t"/>
              <a:pathLst>
                <a:path extrusionOk="0" h="13551" w="8565">
                  <a:moveTo>
                    <a:pt x="586" y="0"/>
                  </a:moveTo>
                  <a:cubicBezTo>
                    <a:pt x="723" y="3783"/>
                    <a:pt x="758" y="7051"/>
                    <a:pt x="654" y="9458"/>
                  </a:cubicBezTo>
                  <a:cubicBezTo>
                    <a:pt x="654" y="9458"/>
                    <a:pt x="310" y="10352"/>
                    <a:pt x="1" y="11693"/>
                  </a:cubicBezTo>
                  <a:cubicBezTo>
                    <a:pt x="1136" y="11797"/>
                    <a:pt x="3853" y="12175"/>
                    <a:pt x="5469" y="13551"/>
                  </a:cubicBezTo>
                  <a:cubicBezTo>
                    <a:pt x="5469" y="13551"/>
                    <a:pt x="5480" y="13551"/>
                    <a:pt x="5499" y="13551"/>
                  </a:cubicBezTo>
                  <a:cubicBezTo>
                    <a:pt x="5743" y="13551"/>
                    <a:pt x="7414" y="13521"/>
                    <a:pt x="8083" y="12725"/>
                  </a:cubicBezTo>
                  <a:cubicBezTo>
                    <a:pt x="8083" y="12725"/>
                    <a:pt x="8152" y="11865"/>
                    <a:pt x="8564" y="11006"/>
                  </a:cubicBezTo>
                  <a:cubicBezTo>
                    <a:pt x="7842" y="10730"/>
                    <a:pt x="7154" y="10387"/>
                    <a:pt x="6501" y="10043"/>
                  </a:cubicBezTo>
                  <a:lnTo>
                    <a:pt x="7292" y="0"/>
                  </a:lnTo>
                  <a:lnTo>
                    <a:pt x="7292" y="0"/>
                  </a:lnTo>
                  <a:cubicBezTo>
                    <a:pt x="6535" y="711"/>
                    <a:pt x="5538" y="948"/>
                    <a:pt x="4544" y="948"/>
                  </a:cubicBezTo>
                  <a:cubicBezTo>
                    <a:pt x="2557" y="948"/>
                    <a:pt x="586" y="0"/>
                    <a:pt x="586" y="0"/>
                  </a:cubicBezTo>
                  <a:close/>
                </a:path>
              </a:pathLst>
            </a:custGeom>
            <a:solidFill>
              <a:srgbClr val="F4CCC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5" name="Google Shape;235;p24"/>
            <p:cNvSpPr/>
            <p:nvPr/>
          </p:nvSpPr>
          <p:spPr>
            <a:xfrm>
              <a:off x="5884410" y="1819862"/>
              <a:ext cx="878334" cy="641585"/>
            </a:xfrm>
            <a:custGeom>
              <a:rect b="b" l="l" r="r" t="t"/>
              <a:pathLst>
                <a:path extrusionOk="0" h="39517" w="54099">
                  <a:moveTo>
                    <a:pt x="9495" y="0"/>
                  </a:moveTo>
                  <a:cubicBezTo>
                    <a:pt x="6695" y="0"/>
                    <a:pt x="3914" y="680"/>
                    <a:pt x="1686" y="2265"/>
                  </a:cubicBezTo>
                  <a:cubicBezTo>
                    <a:pt x="1136" y="2643"/>
                    <a:pt x="792" y="3228"/>
                    <a:pt x="654" y="3881"/>
                  </a:cubicBezTo>
                  <a:cubicBezTo>
                    <a:pt x="1" y="7320"/>
                    <a:pt x="345" y="10863"/>
                    <a:pt x="964" y="14302"/>
                  </a:cubicBezTo>
                  <a:cubicBezTo>
                    <a:pt x="1652" y="18051"/>
                    <a:pt x="2718" y="21765"/>
                    <a:pt x="3234" y="25548"/>
                  </a:cubicBezTo>
                  <a:cubicBezTo>
                    <a:pt x="3749" y="29366"/>
                    <a:pt x="3853" y="33390"/>
                    <a:pt x="2408" y="36932"/>
                  </a:cubicBezTo>
                  <a:cubicBezTo>
                    <a:pt x="5618" y="38664"/>
                    <a:pt x="9264" y="39516"/>
                    <a:pt x="12920" y="39516"/>
                  </a:cubicBezTo>
                  <a:cubicBezTo>
                    <a:pt x="16667" y="39516"/>
                    <a:pt x="20424" y="38621"/>
                    <a:pt x="23731" y="36863"/>
                  </a:cubicBezTo>
                  <a:cubicBezTo>
                    <a:pt x="22802" y="32289"/>
                    <a:pt x="23043" y="27302"/>
                    <a:pt x="24075" y="22762"/>
                  </a:cubicBezTo>
                  <a:cubicBezTo>
                    <a:pt x="25347" y="24104"/>
                    <a:pt x="26998" y="25720"/>
                    <a:pt x="29062" y="27818"/>
                  </a:cubicBezTo>
                  <a:cubicBezTo>
                    <a:pt x="29633" y="28370"/>
                    <a:pt x="30453" y="28662"/>
                    <a:pt x="31269" y="28662"/>
                  </a:cubicBezTo>
                  <a:cubicBezTo>
                    <a:pt x="31877" y="28662"/>
                    <a:pt x="32483" y="28500"/>
                    <a:pt x="32982" y="28162"/>
                  </a:cubicBezTo>
                  <a:cubicBezTo>
                    <a:pt x="37866" y="24826"/>
                    <a:pt x="42268" y="21559"/>
                    <a:pt x="47186" y="18257"/>
                  </a:cubicBezTo>
                  <a:cubicBezTo>
                    <a:pt x="47605" y="18536"/>
                    <a:pt x="48251" y="18612"/>
                    <a:pt x="48792" y="18612"/>
                  </a:cubicBezTo>
                  <a:cubicBezTo>
                    <a:pt x="48917" y="18612"/>
                    <a:pt x="49037" y="18608"/>
                    <a:pt x="49147" y="18601"/>
                  </a:cubicBezTo>
                  <a:cubicBezTo>
                    <a:pt x="49834" y="18532"/>
                    <a:pt x="50522" y="18360"/>
                    <a:pt x="51141" y="18085"/>
                  </a:cubicBezTo>
                  <a:cubicBezTo>
                    <a:pt x="51657" y="17844"/>
                    <a:pt x="52139" y="17569"/>
                    <a:pt x="52551" y="17260"/>
                  </a:cubicBezTo>
                  <a:cubicBezTo>
                    <a:pt x="52792" y="17088"/>
                    <a:pt x="52998" y="16916"/>
                    <a:pt x="53205" y="16709"/>
                  </a:cubicBezTo>
                  <a:cubicBezTo>
                    <a:pt x="53274" y="16641"/>
                    <a:pt x="53721" y="16262"/>
                    <a:pt x="53721" y="16159"/>
                  </a:cubicBezTo>
                  <a:cubicBezTo>
                    <a:pt x="53411" y="14336"/>
                    <a:pt x="52242" y="12651"/>
                    <a:pt x="50935" y="11310"/>
                  </a:cubicBezTo>
                  <a:cubicBezTo>
                    <a:pt x="51829" y="10347"/>
                    <a:pt x="52723" y="9350"/>
                    <a:pt x="53617" y="8387"/>
                  </a:cubicBezTo>
                  <a:cubicBezTo>
                    <a:pt x="53858" y="8146"/>
                    <a:pt x="54099" y="7733"/>
                    <a:pt x="53824" y="7492"/>
                  </a:cubicBezTo>
                  <a:cubicBezTo>
                    <a:pt x="53751" y="7434"/>
                    <a:pt x="53666" y="7413"/>
                    <a:pt x="53577" y="7413"/>
                  </a:cubicBezTo>
                  <a:cubicBezTo>
                    <a:pt x="53455" y="7413"/>
                    <a:pt x="53324" y="7453"/>
                    <a:pt x="53205" y="7492"/>
                  </a:cubicBezTo>
                  <a:cubicBezTo>
                    <a:pt x="50694" y="8455"/>
                    <a:pt x="48459" y="10244"/>
                    <a:pt x="46808" y="12376"/>
                  </a:cubicBezTo>
                  <a:cubicBezTo>
                    <a:pt x="46705" y="11654"/>
                    <a:pt x="46567" y="10932"/>
                    <a:pt x="46430" y="10209"/>
                  </a:cubicBezTo>
                  <a:cubicBezTo>
                    <a:pt x="46430" y="10072"/>
                    <a:pt x="46395" y="9969"/>
                    <a:pt x="46326" y="9866"/>
                  </a:cubicBezTo>
                  <a:cubicBezTo>
                    <a:pt x="46251" y="9805"/>
                    <a:pt x="46156" y="9778"/>
                    <a:pt x="46061" y="9778"/>
                  </a:cubicBezTo>
                  <a:cubicBezTo>
                    <a:pt x="45940" y="9778"/>
                    <a:pt x="45819" y="9823"/>
                    <a:pt x="45742" y="9900"/>
                  </a:cubicBezTo>
                  <a:cubicBezTo>
                    <a:pt x="45570" y="10037"/>
                    <a:pt x="45501" y="10244"/>
                    <a:pt x="45432" y="10450"/>
                  </a:cubicBezTo>
                  <a:cubicBezTo>
                    <a:pt x="44985" y="12032"/>
                    <a:pt x="44813" y="13580"/>
                    <a:pt x="45088" y="15231"/>
                  </a:cubicBezTo>
                  <a:cubicBezTo>
                    <a:pt x="40858" y="16847"/>
                    <a:pt x="36869" y="18463"/>
                    <a:pt x="32639" y="20080"/>
                  </a:cubicBezTo>
                  <a:cubicBezTo>
                    <a:pt x="29922" y="15678"/>
                    <a:pt x="27136" y="11207"/>
                    <a:pt x="24419" y="6805"/>
                  </a:cubicBezTo>
                  <a:cubicBezTo>
                    <a:pt x="22940" y="4432"/>
                    <a:pt x="20705" y="2643"/>
                    <a:pt x="18091" y="1715"/>
                  </a:cubicBezTo>
                  <a:cubicBezTo>
                    <a:pt x="16612" y="1233"/>
                    <a:pt x="15133" y="786"/>
                    <a:pt x="13620" y="477"/>
                  </a:cubicBezTo>
                  <a:cubicBezTo>
                    <a:pt x="12284" y="168"/>
                    <a:pt x="10887" y="0"/>
                    <a:pt x="949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24"/>
            <p:cNvSpPr/>
            <p:nvPr/>
          </p:nvSpPr>
          <p:spPr>
            <a:xfrm>
              <a:off x="6220002" y="2132464"/>
              <a:ext cx="55282" cy="285910"/>
            </a:xfrm>
            <a:custGeom>
              <a:rect b="b" l="l" r="r" t="t"/>
              <a:pathLst>
                <a:path extrusionOk="0" h="17610" w="3405">
                  <a:moveTo>
                    <a:pt x="0" y="0"/>
                  </a:moveTo>
                  <a:lnTo>
                    <a:pt x="0" y="0"/>
                  </a:lnTo>
                  <a:cubicBezTo>
                    <a:pt x="0" y="1"/>
                    <a:pt x="1169" y="3749"/>
                    <a:pt x="860" y="6260"/>
                  </a:cubicBezTo>
                  <a:cubicBezTo>
                    <a:pt x="585" y="8805"/>
                    <a:pt x="1135" y="15133"/>
                    <a:pt x="3061" y="17609"/>
                  </a:cubicBezTo>
                  <a:cubicBezTo>
                    <a:pt x="2132" y="13035"/>
                    <a:pt x="2373" y="8048"/>
                    <a:pt x="3405" y="350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21212">
                <a:alpha val="784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24"/>
            <p:cNvSpPr/>
            <p:nvPr/>
          </p:nvSpPr>
          <p:spPr>
            <a:xfrm>
              <a:off x="6036295" y="1540446"/>
              <a:ext cx="187067" cy="268100"/>
            </a:xfrm>
            <a:custGeom>
              <a:rect b="b" l="l" r="r" t="t"/>
              <a:pathLst>
                <a:path extrusionOk="0" h="16513" w="11522">
                  <a:moveTo>
                    <a:pt x="6769" y="0"/>
                  </a:moveTo>
                  <a:cubicBezTo>
                    <a:pt x="5890" y="0"/>
                    <a:pt x="5020" y="328"/>
                    <a:pt x="4265" y="800"/>
                  </a:cubicBezTo>
                  <a:cubicBezTo>
                    <a:pt x="1651" y="2348"/>
                    <a:pt x="0" y="5374"/>
                    <a:pt x="103" y="8435"/>
                  </a:cubicBezTo>
                  <a:cubicBezTo>
                    <a:pt x="207" y="11462"/>
                    <a:pt x="2029" y="14385"/>
                    <a:pt x="4746" y="15761"/>
                  </a:cubicBezTo>
                  <a:cubicBezTo>
                    <a:pt x="5615" y="16222"/>
                    <a:pt x="6592" y="16512"/>
                    <a:pt x="7574" y="16512"/>
                  </a:cubicBezTo>
                  <a:cubicBezTo>
                    <a:pt x="7835" y="16512"/>
                    <a:pt x="8097" y="16492"/>
                    <a:pt x="8357" y="16448"/>
                  </a:cubicBezTo>
                  <a:cubicBezTo>
                    <a:pt x="9561" y="16242"/>
                    <a:pt x="10731" y="15417"/>
                    <a:pt x="11143" y="14247"/>
                  </a:cubicBezTo>
                  <a:cubicBezTo>
                    <a:pt x="11522" y="13284"/>
                    <a:pt x="11350" y="12218"/>
                    <a:pt x="11143" y="11221"/>
                  </a:cubicBezTo>
                  <a:cubicBezTo>
                    <a:pt x="10731" y="8848"/>
                    <a:pt x="10111" y="6372"/>
                    <a:pt x="9905" y="3964"/>
                  </a:cubicBezTo>
                  <a:cubicBezTo>
                    <a:pt x="9768" y="2176"/>
                    <a:pt x="9183" y="215"/>
                    <a:pt x="7016" y="9"/>
                  </a:cubicBezTo>
                  <a:cubicBezTo>
                    <a:pt x="6934" y="3"/>
                    <a:pt x="6852" y="0"/>
                    <a:pt x="6769" y="0"/>
                  </a:cubicBezTo>
                  <a:close/>
                </a:path>
              </a:pathLst>
            </a:custGeom>
            <a:solidFill>
              <a:srgbClr val="F4CCC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24"/>
            <p:cNvSpPr/>
            <p:nvPr/>
          </p:nvSpPr>
          <p:spPr>
            <a:xfrm>
              <a:off x="6037967" y="1581490"/>
              <a:ext cx="172553" cy="227056"/>
            </a:xfrm>
            <a:custGeom>
              <a:rect b="b" l="l" r="r" t="t"/>
              <a:pathLst>
                <a:path extrusionOk="0" h="13985" w="10628">
                  <a:moveTo>
                    <a:pt x="7122" y="0"/>
                  </a:moveTo>
                  <a:cubicBezTo>
                    <a:pt x="6864" y="0"/>
                    <a:pt x="6621" y="26"/>
                    <a:pt x="6432" y="95"/>
                  </a:cubicBezTo>
                  <a:cubicBezTo>
                    <a:pt x="5675" y="370"/>
                    <a:pt x="3096" y="1195"/>
                    <a:pt x="2270" y="1849"/>
                  </a:cubicBezTo>
                  <a:cubicBezTo>
                    <a:pt x="1548" y="2399"/>
                    <a:pt x="688" y="4016"/>
                    <a:pt x="0" y="5529"/>
                  </a:cubicBezTo>
                  <a:cubicBezTo>
                    <a:pt x="0" y="5666"/>
                    <a:pt x="0" y="5770"/>
                    <a:pt x="0" y="5907"/>
                  </a:cubicBezTo>
                  <a:cubicBezTo>
                    <a:pt x="104" y="8934"/>
                    <a:pt x="1926" y="11857"/>
                    <a:pt x="4643" y="13233"/>
                  </a:cubicBezTo>
                  <a:cubicBezTo>
                    <a:pt x="5512" y="13694"/>
                    <a:pt x="6489" y="13984"/>
                    <a:pt x="7471" y="13984"/>
                  </a:cubicBezTo>
                  <a:cubicBezTo>
                    <a:pt x="7732" y="13984"/>
                    <a:pt x="7994" y="13964"/>
                    <a:pt x="8254" y="13920"/>
                  </a:cubicBezTo>
                  <a:cubicBezTo>
                    <a:pt x="9183" y="13748"/>
                    <a:pt x="10077" y="13233"/>
                    <a:pt x="10628" y="12510"/>
                  </a:cubicBezTo>
                  <a:lnTo>
                    <a:pt x="10628" y="12510"/>
                  </a:lnTo>
                  <a:cubicBezTo>
                    <a:pt x="10605" y="12510"/>
                    <a:pt x="10184" y="12740"/>
                    <a:pt x="9336" y="12740"/>
                  </a:cubicBezTo>
                  <a:cubicBezTo>
                    <a:pt x="8912" y="12740"/>
                    <a:pt x="8381" y="12682"/>
                    <a:pt x="7739" y="12510"/>
                  </a:cubicBezTo>
                  <a:cubicBezTo>
                    <a:pt x="5744" y="11960"/>
                    <a:pt x="5056" y="7352"/>
                    <a:pt x="6948" y="5735"/>
                  </a:cubicBezTo>
                  <a:cubicBezTo>
                    <a:pt x="8874" y="4119"/>
                    <a:pt x="9837" y="1849"/>
                    <a:pt x="9837" y="1849"/>
                  </a:cubicBezTo>
                  <a:lnTo>
                    <a:pt x="8805" y="232"/>
                  </a:lnTo>
                  <a:cubicBezTo>
                    <a:pt x="8805" y="232"/>
                    <a:pt x="7896" y="0"/>
                    <a:pt x="7122" y="0"/>
                  </a:cubicBezTo>
                  <a:close/>
                </a:path>
              </a:pathLst>
            </a:custGeom>
            <a:solidFill>
              <a:srgbClr val="FFB5A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24"/>
            <p:cNvSpPr/>
            <p:nvPr/>
          </p:nvSpPr>
          <p:spPr>
            <a:xfrm>
              <a:off x="5898925" y="1465194"/>
              <a:ext cx="329471" cy="460298"/>
            </a:xfrm>
            <a:custGeom>
              <a:rect b="b" l="l" r="r" t="t"/>
              <a:pathLst>
                <a:path extrusionOk="0" h="28351" w="20293">
                  <a:moveTo>
                    <a:pt x="14408" y="0"/>
                  </a:moveTo>
                  <a:cubicBezTo>
                    <a:pt x="14026" y="0"/>
                    <a:pt x="13646" y="35"/>
                    <a:pt x="13276" y="104"/>
                  </a:cubicBezTo>
                  <a:cubicBezTo>
                    <a:pt x="11075" y="517"/>
                    <a:pt x="9184" y="1961"/>
                    <a:pt x="7739" y="3681"/>
                  </a:cubicBezTo>
                  <a:cubicBezTo>
                    <a:pt x="7672" y="3678"/>
                    <a:pt x="7606" y="3677"/>
                    <a:pt x="7539" y="3677"/>
                  </a:cubicBezTo>
                  <a:cubicBezTo>
                    <a:pt x="6022" y="3677"/>
                    <a:pt x="4499" y="4420"/>
                    <a:pt x="3543" y="5573"/>
                  </a:cubicBezTo>
                  <a:cubicBezTo>
                    <a:pt x="2546" y="6776"/>
                    <a:pt x="1961" y="8255"/>
                    <a:pt x="1549" y="9768"/>
                  </a:cubicBezTo>
                  <a:cubicBezTo>
                    <a:pt x="1" y="15099"/>
                    <a:pt x="70" y="20877"/>
                    <a:pt x="1720" y="26139"/>
                  </a:cubicBezTo>
                  <a:cubicBezTo>
                    <a:pt x="3975" y="27790"/>
                    <a:pt x="6458" y="28350"/>
                    <a:pt x="9061" y="28350"/>
                  </a:cubicBezTo>
                  <a:cubicBezTo>
                    <a:pt x="11502" y="28350"/>
                    <a:pt x="14049" y="27858"/>
                    <a:pt x="16612" y="27308"/>
                  </a:cubicBezTo>
                  <a:cubicBezTo>
                    <a:pt x="14170" y="22287"/>
                    <a:pt x="13689" y="18917"/>
                    <a:pt x="13311" y="13345"/>
                  </a:cubicBezTo>
                  <a:cubicBezTo>
                    <a:pt x="15202" y="12073"/>
                    <a:pt x="17197" y="10766"/>
                    <a:pt x="18504" y="8909"/>
                  </a:cubicBezTo>
                  <a:cubicBezTo>
                    <a:pt x="19776" y="7017"/>
                    <a:pt x="20292" y="4403"/>
                    <a:pt x="19157" y="2443"/>
                  </a:cubicBezTo>
                  <a:cubicBezTo>
                    <a:pt x="18213" y="841"/>
                    <a:pt x="16294" y="0"/>
                    <a:pt x="1440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24"/>
            <p:cNvSpPr/>
            <p:nvPr/>
          </p:nvSpPr>
          <p:spPr>
            <a:xfrm>
              <a:off x="5931884" y="1561666"/>
              <a:ext cx="249039" cy="90059"/>
            </a:xfrm>
            <a:custGeom>
              <a:rect b="b" l="l" r="r" t="t"/>
              <a:pathLst>
                <a:path extrusionOk="0" h="5547" w="15339">
                  <a:moveTo>
                    <a:pt x="2255" y="1"/>
                  </a:moveTo>
                  <a:cubicBezTo>
                    <a:pt x="1834" y="1"/>
                    <a:pt x="1381" y="154"/>
                    <a:pt x="963" y="353"/>
                  </a:cubicBezTo>
                  <a:cubicBezTo>
                    <a:pt x="585" y="938"/>
                    <a:pt x="275" y="1591"/>
                    <a:pt x="0" y="2279"/>
                  </a:cubicBezTo>
                  <a:cubicBezTo>
                    <a:pt x="246" y="2245"/>
                    <a:pt x="493" y="2228"/>
                    <a:pt x="740" y="2228"/>
                  </a:cubicBezTo>
                  <a:cubicBezTo>
                    <a:pt x="1495" y="2228"/>
                    <a:pt x="2241" y="2389"/>
                    <a:pt x="2889" y="2726"/>
                  </a:cubicBezTo>
                  <a:cubicBezTo>
                    <a:pt x="3336" y="2932"/>
                    <a:pt x="3714" y="3207"/>
                    <a:pt x="4196" y="3311"/>
                  </a:cubicBezTo>
                  <a:cubicBezTo>
                    <a:pt x="4371" y="3358"/>
                    <a:pt x="4548" y="3376"/>
                    <a:pt x="4728" y="3376"/>
                  </a:cubicBezTo>
                  <a:cubicBezTo>
                    <a:pt x="5330" y="3376"/>
                    <a:pt x="5953" y="3172"/>
                    <a:pt x="6567" y="3172"/>
                  </a:cubicBezTo>
                  <a:cubicBezTo>
                    <a:pt x="6706" y="3172"/>
                    <a:pt x="6844" y="3182"/>
                    <a:pt x="6982" y="3207"/>
                  </a:cubicBezTo>
                  <a:cubicBezTo>
                    <a:pt x="8516" y="3514"/>
                    <a:pt x="9409" y="5546"/>
                    <a:pt x="10966" y="5546"/>
                  </a:cubicBezTo>
                  <a:cubicBezTo>
                    <a:pt x="10979" y="5546"/>
                    <a:pt x="10992" y="5546"/>
                    <a:pt x="11005" y="5546"/>
                  </a:cubicBezTo>
                  <a:cubicBezTo>
                    <a:pt x="11659" y="5546"/>
                    <a:pt x="12243" y="5168"/>
                    <a:pt x="12897" y="5133"/>
                  </a:cubicBezTo>
                  <a:cubicBezTo>
                    <a:pt x="12944" y="5130"/>
                    <a:pt x="12991" y="5128"/>
                    <a:pt x="13036" y="5128"/>
                  </a:cubicBezTo>
                  <a:cubicBezTo>
                    <a:pt x="13424" y="5128"/>
                    <a:pt x="13766" y="5251"/>
                    <a:pt x="14135" y="5374"/>
                  </a:cubicBezTo>
                  <a:cubicBezTo>
                    <a:pt x="14548" y="5030"/>
                    <a:pt x="14960" y="4686"/>
                    <a:pt x="15339" y="4274"/>
                  </a:cubicBezTo>
                  <a:cubicBezTo>
                    <a:pt x="15201" y="4239"/>
                    <a:pt x="15064" y="4205"/>
                    <a:pt x="14926" y="4170"/>
                  </a:cubicBezTo>
                  <a:cubicBezTo>
                    <a:pt x="14169" y="3861"/>
                    <a:pt x="13550" y="3242"/>
                    <a:pt x="12759" y="3139"/>
                  </a:cubicBezTo>
                  <a:cubicBezTo>
                    <a:pt x="12690" y="3131"/>
                    <a:pt x="12621" y="3128"/>
                    <a:pt x="12552" y="3128"/>
                  </a:cubicBezTo>
                  <a:cubicBezTo>
                    <a:pt x="11907" y="3128"/>
                    <a:pt x="11240" y="3415"/>
                    <a:pt x="10633" y="3415"/>
                  </a:cubicBezTo>
                  <a:cubicBezTo>
                    <a:pt x="10390" y="3415"/>
                    <a:pt x="10158" y="3369"/>
                    <a:pt x="9939" y="3242"/>
                  </a:cubicBezTo>
                  <a:cubicBezTo>
                    <a:pt x="9423" y="2967"/>
                    <a:pt x="9183" y="2348"/>
                    <a:pt x="8736" y="1935"/>
                  </a:cubicBezTo>
                  <a:cubicBezTo>
                    <a:pt x="8303" y="1559"/>
                    <a:pt x="7750" y="1466"/>
                    <a:pt x="7158" y="1466"/>
                  </a:cubicBezTo>
                  <a:cubicBezTo>
                    <a:pt x="6578" y="1466"/>
                    <a:pt x="5961" y="1556"/>
                    <a:pt x="5385" y="1556"/>
                  </a:cubicBezTo>
                  <a:cubicBezTo>
                    <a:pt x="4774" y="1556"/>
                    <a:pt x="4209" y="1455"/>
                    <a:pt x="3783" y="1041"/>
                  </a:cubicBezTo>
                  <a:cubicBezTo>
                    <a:pt x="3542" y="800"/>
                    <a:pt x="3370" y="490"/>
                    <a:pt x="3095" y="284"/>
                  </a:cubicBezTo>
                  <a:cubicBezTo>
                    <a:pt x="2849" y="81"/>
                    <a:pt x="2561" y="1"/>
                    <a:pt x="2255" y="1"/>
                  </a:cubicBezTo>
                  <a:close/>
                </a:path>
              </a:pathLst>
            </a:custGeom>
            <a:solidFill>
              <a:srgbClr val="121212">
                <a:alpha val="784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24"/>
            <p:cNvSpPr/>
            <p:nvPr/>
          </p:nvSpPr>
          <p:spPr>
            <a:xfrm>
              <a:off x="6033503" y="2586981"/>
              <a:ext cx="110013" cy="507576"/>
            </a:xfrm>
            <a:custGeom>
              <a:rect b="b" l="l" r="r" t="t"/>
              <a:pathLst>
                <a:path extrusionOk="0" h="31263" w="6776">
                  <a:moveTo>
                    <a:pt x="0" y="1"/>
                  </a:moveTo>
                  <a:lnTo>
                    <a:pt x="0" y="1"/>
                  </a:lnTo>
                  <a:cubicBezTo>
                    <a:pt x="35" y="860"/>
                    <a:pt x="172" y="1720"/>
                    <a:pt x="379" y="2546"/>
                  </a:cubicBezTo>
                  <a:cubicBezTo>
                    <a:pt x="619" y="3405"/>
                    <a:pt x="929" y="4196"/>
                    <a:pt x="1307" y="4987"/>
                  </a:cubicBezTo>
                  <a:cubicBezTo>
                    <a:pt x="1686" y="5778"/>
                    <a:pt x="2133" y="6535"/>
                    <a:pt x="2648" y="7223"/>
                  </a:cubicBezTo>
                  <a:cubicBezTo>
                    <a:pt x="3158" y="7936"/>
                    <a:pt x="3734" y="8582"/>
                    <a:pt x="4344" y="9194"/>
                  </a:cubicBezTo>
                  <a:lnTo>
                    <a:pt x="4344" y="9194"/>
                  </a:lnTo>
                  <a:cubicBezTo>
                    <a:pt x="4513" y="11013"/>
                    <a:pt x="4682" y="12832"/>
                    <a:pt x="4884" y="14617"/>
                  </a:cubicBezTo>
                  <a:lnTo>
                    <a:pt x="5469" y="20189"/>
                  </a:lnTo>
                  <a:lnTo>
                    <a:pt x="6088" y="25726"/>
                  </a:lnTo>
                  <a:cubicBezTo>
                    <a:pt x="6328" y="27548"/>
                    <a:pt x="6535" y="29406"/>
                    <a:pt x="6776" y="31263"/>
                  </a:cubicBezTo>
                  <a:cubicBezTo>
                    <a:pt x="6638" y="29406"/>
                    <a:pt x="6500" y="27548"/>
                    <a:pt x="6328" y="25691"/>
                  </a:cubicBezTo>
                  <a:lnTo>
                    <a:pt x="5847" y="20154"/>
                  </a:lnTo>
                  <a:lnTo>
                    <a:pt x="5297" y="14583"/>
                  </a:lnTo>
                  <a:cubicBezTo>
                    <a:pt x="5125" y="12726"/>
                    <a:pt x="4918" y="10903"/>
                    <a:pt x="4712" y="9046"/>
                  </a:cubicBezTo>
                  <a:lnTo>
                    <a:pt x="4712" y="8977"/>
                  </a:lnTo>
                  <a:lnTo>
                    <a:pt x="4643" y="8908"/>
                  </a:lnTo>
                  <a:cubicBezTo>
                    <a:pt x="4024" y="8358"/>
                    <a:pt x="3474" y="7704"/>
                    <a:pt x="2958" y="7016"/>
                  </a:cubicBezTo>
                  <a:cubicBezTo>
                    <a:pt x="2442" y="6329"/>
                    <a:pt x="1961" y="5606"/>
                    <a:pt x="1548" y="4884"/>
                  </a:cubicBezTo>
                  <a:cubicBezTo>
                    <a:pt x="1170" y="4128"/>
                    <a:pt x="826" y="3337"/>
                    <a:pt x="551" y="2511"/>
                  </a:cubicBezTo>
                  <a:cubicBezTo>
                    <a:pt x="275" y="1686"/>
                    <a:pt x="103" y="860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24"/>
            <p:cNvSpPr/>
            <p:nvPr/>
          </p:nvSpPr>
          <p:spPr>
            <a:xfrm>
              <a:off x="6177010" y="3677483"/>
              <a:ext cx="284222" cy="140422"/>
            </a:xfrm>
            <a:custGeom>
              <a:rect b="b" l="l" r="r" t="t"/>
              <a:pathLst>
                <a:path extrusionOk="0" h="8649" w="17506">
                  <a:moveTo>
                    <a:pt x="5640" y="1"/>
                  </a:moveTo>
                  <a:lnTo>
                    <a:pt x="1513" y="1170"/>
                  </a:lnTo>
                  <a:cubicBezTo>
                    <a:pt x="0" y="4369"/>
                    <a:pt x="310" y="8255"/>
                    <a:pt x="310" y="8255"/>
                  </a:cubicBezTo>
                  <a:cubicBezTo>
                    <a:pt x="1997" y="8529"/>
                    <a:pt x="3548" y="8648"/>
                    <a:pt x="4970" y="8648"/>
                  </a:cubicBezTo>
                  <a:cubicBezTo>
                    <a:pt x="11226" y="8648"/>
                    <a:pt x="14981" y="6338"/>
                    <a:pt x="16886" y="4713"/>
                  </a:cubicBezTo>
                  <a:cubicBezTo>
                    <a:pt x="17505" y="4162"/>
                    <a:pt x="17196" y="3131"/>
                    <a:pt x="16370" y="3027"/>
                  </a:cubicBezTo>
                  <a:cubicBezTo>
                    <a:pt x="11074" y="2512"/>
                    <a:pt x="7601" y="104"/>
                    <a:pt x="7601" y="104"/>
                  </a:cubicBezTo>
                  <a:lnTo>
                    <a:pt x="564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24"/>
            <p:cNvSpPr/>
            <p:nvPr/>
          </p:nvSpPr>
          <p:spPr>
            <a:xfrm>
              <a:off x="6182579" y="3504395"/>
              <a:ext cx="171449" cy="244087"/>
            </a:xfrm>
            <a:custGeom>
              <a:rect b="b" l="l" r="r" t="t"/>
              <a:pathLst>
                <a:path extrusionOk="0" h="15034" w="10560">
                  <a:moveTo>
                    <a:pt x="1" y="0"/>
                  </a:moveTo>
                  <a:lnTo>
                    <a:pt x="1" y="0"/>
                  </a:lnTo>
                  <a:cubicBezTo>
                    <a:pt x="586" y="5881"/>
                    <a:pt x="1033" y="10628"/>
                    <a:pt x="1170" y="11831"/>
                  </a:cubicBezTo>
                  <a:cubicBezTo>
                    <a:pt x="895" y="12450"/>
                    <a:pt x="654" y="13069"/>
                    <a:pt x="517" y="13654"/>
                  </a:cubicBezTo>
                  <a:cubicBezTo>
                    <a:pt x="517" y="13654"/>
                    <a:pt x="1305" y="13431"/>
                    <a:pt x="2409" y="13431"/>
                  </a:cubicBezTo>
                  <a:cubicBezTo>
                    <a:pt x="3677" y="13431"/>
                    <a:pt x="5362" y="13726"/>
                    <a:pt x="6742" y="14995"/>
                  </a:cubicBezTo>
                  <a:cubicBezTo>
                    <a:pt x="6742" y="14995"/>
                    <a:pt x="7055" y="15034"/>
                    <a:pt x="7511" y="15034"/>
                  </a:cubicBezTo>
                  <a:cubicBezTo>
                    <a:pt x="8194" y="15034"/>
                    <a:pt x="9197" y="14947"/>
                    <a:pt x="9940" y="14514"/>
                  </a:cubicBezTo>
                  <a:cubicBezTo>
                    <a:pt x="9940" y="14514"/>
                    <a:pt x="10009" y="13551"/>
                    <a:pt x="10559" y="12416"/>
                  </a:cubicBezTo>
                  <a:cubicBezTo>
                    <a:pt x="8461" y="11591"/>
                    <a:pt x="7258" y="10765"/>
                    <a:pt x="7258" y="10765"/>
                  </a:cubicBezTo>
                  <a:cubicBezTo>
                    <a:pt x="7258" y="10765"/>
                    <a:pt x="7430" y="6569"/>
                    <a:pt x="7636" y="0"/>
                  </a:cubicBezTo>
                  <a:lnTo>
                    <a:pt x="7636" y="0"/>
                  </a:lnTo>
                  <a:cubicBezTo>
                    <a:pt x="6283" y="402"/>
                    <a:pt x="4984" y="535"/>
                    <a:pt x="3853" y="535"/>
                  </a:cubicBezTo>
                  <a:cubicBezTo>
                    <a:pt x="1591" y="535"/>
                    <a:pt x="1" y="1"/>
                    <a:pt x="1" y="0"/>
                  </a:cubicBezTo>
                  <a:close/>
                </a:path>
              </a:pathLst>
            </a:custGeom>
            <a:solidFill>
              <a:srgbClr val="F4CCC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24"/>
            <p:cNvSpPr/>
            <p:nvPr/>
          </p:nvSpPr>
          <p:spPr>
            <a:xfrm>
              <a:off x="6293144" y="1940217"/>
              <a:ext cx="469581" cy="346601"/>
            </a:xfrm>
            <a:custGeom>
              <a:rect b="b" l="l" r="r" t="t"/>
              <a:pathLst>
                <a:path extrusionOk="0" h="21349" w="28924">
                  <a:moveTo>
                    <a:pt x="28402" y="0"/>
                  </a:moveTo>
                  <a:cubicBezTo>
                    <a:pt x="28280" y="0"/>
                    <a:pt x="28149" y="40"/>
                    <a:pt x="28030" y="79"/>
                  </a:cubicBezTo>
                  <a:cubicBezTo>
                    <a:pt x="25519" y="1042"/>
                    <a:pt x="23284" y="2831"/>
                    <a:pt x="21633" y="4963"/>
                  </a:cubicBezTo>
                  <a:cubicBezTo>
                    <a:pt x="21530" y="4241"/>
                    <a:pt x="21392" y="3519"/>
                    <a:pt x="21255" y="2796"/>
                  </a:cubicBezTo>
                  <a:cubicBezTo>
                    <a:pt x="21255" y="2659"/>
                    <a:pt x="21220" y="2556"/>
                    <a:pt x="21151" y="2453"/>
                  </a:cubicBezTo>
                  <a:cubicBezTo>
                    <a:pt x="21076" y="2392"/>
                    <a:pt x="20981" y="2365"/>
                    <a:pt x="20886" y="2365"/>
                  </a:cubicBezTo>
                  <a:cubicBezTo>
                    <a:pt x="20765" y="2365"/>
                    <a:pt x="20644" y="2410"/>
                    <a:pt x="20567" y="2487"/>
                  </a:cubicBezTo>
                  <a:cubicBezTo>
                    <a:pt x="20395" y="2624"/>
                    <a:pt x="20326" y="2831"/>
                    <a:pt x="20257" y="3037"/>
                  </a:cubicBezTo>
                  <a:cubicBezTo>
                    <a:pt x="19810" y="4619"/>
                    <a:pt x="19638" y="6167"/>
                    <a:pt x="19913" y="7818"/>
                  </a:cubicBezTo>
                  <a:cubicBezTo>
                    <a:pt x="15683" y="9434"/>
                    <a:pt x="11694" y="11050"/>
                    <a:pt x="7464" y="12667"/>
                  </a:cubicBezTo>
                  <a:cubicBezTo>
                    <a:pt x="6741" y="11532"/>
                    <a:pt x="6053" y="10397"/>
                    <a:pt x="5331" y="9262"/>
                  </a:cubicBezTo>
                  <a:cubicBezTo>
                    <a:pt x="4471" y="14008"/>
                    <a:pt x="0" y="16484"/>
                    <a:pt x="0" y="16484"/>
                  </a:cubicBezTo>
                  <a:cubicBezTo>
                    <a:pt x="1135" y="17654"/>
                    <a:pt x="2545" y="19029"/>
                    <a:pt x="4231" y="20715"/>
                  </a:cubicBezTo>
                  <a:cubicBezTo>
                    <a:pt x="4671" y="21155"/>
                    <a:pt x="5259" y="21348"/>
                    <a:pt x="5873" y="21348"/>
                  </a:cubicBezTo>
                  <a:cubicBezTo>
                    <a:pt x="6553" y="21348"/>
                    <a:pt x="7264" y="21112"/>
                    <a:pt x="7842" y="20715"/>
                  </a:cubicBezTo>
                  <a:cubicBezTo>
                    <a:pt x="12725" y="17379"/>
                    <a:pt x="17093" y="14146"/>
                    <a:pt x="22011" y="10844"/>
                  </a:cubicBezTo>
                  <a:cubicBezTo>
                    <a:pt x="22430" y="11123"/>
                    <a:pt x="23076" y="11199"/>
                    <a:pt x="23617" y="11199"/>
                  </a:cubicBezTo>
                  <a:cubicBezTo>
                    <a:pt x="23742" y="11199"/>
                    <a:pt x="23862" y="11195"/>
                    <a:pt x="23972" y="11188"/>
                  </a:cubicBezTo>
                  <a:cubicBezTo>
                    <a:pt x="24659" y="11119"/>
                    <a:pt x="25347" y="10947"/>
                    <a:pt x="25966" y="10672"/>
                  </a:cubicBezTo>
                  <a:cubicBezTo>
                    <a:pt x="26482" y="10431"/>
                    <a:pt x="26964" y="10156"/>
                    <a:pt x="27376" y="9847"/>
                  </a:cubicBezTo>
                  <a:cubicBezTo>
                    <a:pt x="27617" y="9675"/>
                    <a:pt x="27823" y="9503"/>
                    <a:pt x="28030" y="9296"/>
                  </a:cubicBezTo>
                  <a:cubicBezTo>
                    <a:pt x="28099" y="9228"/>
                    <a:pt x="28546" y="8849"/>
                    <a:pt x="28546" y="8746"/>
                  </a:cubicBezTo>
                  <a:cubicBezTo>
                    <a:pt x="28236" y="6923"/>
                    <a:pt x="27067" y="5238"/>
                    <a:pt x="25760" y="3897"/>
                  </a:cubicBezTo>
                  <a:cubicBezTo>
                    <a:pt x="26654" y="2934"/>
                    <a:pt x="27548" y="1937"/>
                    <a:pt x="28442" y="974"/>
                  </a:cubicBezTo>
                  <a:cubicBezTo>
                    <a:pt x="28683" y="733"/>
                    <a:pt x="28924" y="320"/>
                    <a:pt x="28649" y="79"/>
                  </a:cubicBezTo>
                  <a:cubicBezTo>
                    <a:pt x="28576" y="21"/>
                    <a:pt x="28491" y="0"/>
                    <a:pt x="28402" y="0"/>
                  </a:cubicBezTo>
                  <a:close/>
                </a:path>
              </a:pathLst>
            </a:custGeom>
            <a:solidFill>
              <a:srgbClr val="F4CCC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24"/>
            <p:cNvSpPr/>
            <p:nvPr/>
          </p:nvSpPr>
          <p:spPr>
            <a:xfrm>
              <a:off x="6200454" y="2111796"/>
              <a:ext cx="106668" cy="110581"/>
            </a:xfrm>
            <a:custGeom>
              <a:rect b="b" l="l" r="r" t="t"/>
              <a:pathLst>
                <a:path extrusionOk="0" h="6811" w="6570">
                  <a:moveTo>
                    <a:pt x="0" y="1"/>
                  </a:moveTo>
                  <a:cubicBezTo>
                    <a:pt x="963" y="1273"/>
                    <a:pt x="2030" y="2408"/>
                    <a:pt x="3130" y="3543"/>
                  </a:cubicBezTo>
                  <a:cubicBezTo>
                    <a:pt x="4231" y="4678"/>
                    <a:pt x="5366" y="5779"/>
                    <a:pt x="6569" y="6811"/>
                  </a:cubicBezTo>
                  <a:cubicBezTo>
                    <a:pt x="5606" y="5538"/>
                    <a:pt x="4540" y="4403"/>
                    <a:pt x="3440" y="3268"/>
                  </a:cubicBezTo>
                  <a:cubicBezTo>
                    <a:pt x="2339" y="2133"/>
                    <a:pt x="1204" y="1033"/>
                    <a:pt x="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24"/>
            <p:cNvSpPr/>
            <p:nvPr/>
          </p:nvSpPr>
          <p:spPr>
            <a:xfrm>
              <a:off x="5934660" y="2219877"/>
              <a:ext cx="187084" cy="64115"/>
            </a:xfrm>
            <a:custGeom>
              <a:rect b="b" l="l" r="r" t="t"/>
              <a:pathLst>
                <a:path extrusionOk="0" h="3949" w="11523">
                  <a:moveTo>
                    <a:pt x="1514" y="1"/>
                  </a:moveTo>
                  <a:cubicBezTo>
                    <a:pt x="1010" y="1"/>
                    <a:pt x="505" y="16"/>
                    <a:pt x="1" y="16"/>
                  </a:cubicBezTo>
                  <a:cubicBezTo>
                    <a:pt x="35" y="291"/>
                    <a:pt x="70" y="601"/>
                    <a:pt x="139" y="910"/>
                  </a:cubicBezTo>
                  <a:cubicBezTo>
                    <a:pt x="242" y="1873"/>
                    <a:pt x="345" y="2871"/>
                    <a:pt x="414" y="3834"/>
                  </a:cubicBezTo>
                  <a:cubicBezTo>
                    <a:pt x="1399" y="3910"/>
                    <a:pt x="2383" y="3948"/>
                    <a:pt x="3367" y="3948"/>
                  </a:cubicBezTo>
                  <a:cubicBezTo>
                    <a:pt x="5475" y="3948"/>
                    <a:pt x="7578" y="3773"/>
                    <a:pt x="9665" y="3421"/>
                  </a:cubicBezTo>
                  <a:cubicBezTo>
                    <a:pt x="10112" y="3318"/>
                    <a:pt x="10559" y="3249"/>
                    <a:pt x="10938" y="2974"/>
                  </a:cubicBezTo>
                  <a:cubicBezTo>
                    <a:pt x="11281" y="2699"/>
                    <a:pt x="11522" y="2183"/>
                    <a:pt x="11350" y="1770"/>
                  </a:cubicBezTo>
                  <a:cubicBezTo>
                    <a:pt x="11178" y="1323"/>
                    <a:pt x="10662" y="1151"/>
                    <a:pt x="10181" y="1048"/>
                  </a:cubicBezTo>
                  <a:cubicBezTo>
                    <a:pt x="7602" y="429"/>
                    <a:pt x="4919" y="85"/>
                    <a:pt x="2271" y="16"/>
                  </a:cubicBezTo>
                  <a:cubicBezTo>
                    <a:pt x="2019" y="5"/>
                    <a:pt x="1766" y="1"/>
                    <a:pt x="1514" y="1"/>
                  </a:cubicBezTo>
                  <a:close/>
                </a:path>
              </a:pathLst>
            </a:custGeom>
            <a:solidFill>
              <a:srgbClr val="121212">
                <a:alpha val="784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24"/>
            <p:cNvSpPr/>
            <p:nvPr/>
          </p:nvSpPr>
          <p:spPr>
            <a:xfrm>
              <a:off x="5968170" y="3674691"/>
              <a:ext cx="164175" cy="71616"/>
            </a:xfrm>
            <a:custGeom>
              <a:rect b="b" l="l" r="r" t="t"/>
              <a:pathLst>
                <a:path extrusionOk="0" h="4411" w="10112">
                  <a:moveTo>
                    <a:pt x="413" y="1"/>
                  </a:moveTo>
                  <a:cubicBezTo>
                    <a:pt x="172" y="1273"/>
                    <a:pt x="0" y="2787"/>
                    <a:pt x="172" y="4266"/>
                  </a:cubicBezTo>
                  <a:cubicBezTo>
                    <a:pt x="172" y="4266"/>
                    <a:pt x="1183" y="4411"/>
                    <a:pt x="2776" y="4411"/>
                  </a:cubicBezTo>
                  <a:cubicBezTo>
                    <a:pt x="4648" y="4411"/>
                    <a:pt x="7325" y="4210"/>
                    <a:pt x="10112" y="3337"/>
                  </a:cubicBezTo>
                  <a:lnTo>
                    <a:pt x="10112" y="3337"/>
                  </a:lnTo>
                  <a:cubicBezTo>
                    <a:pt x="9740" y="3382"/>
                    <a:pt x="9400" y="3404"/>
                    <a:pt x="9084" y="3404"/>
                  </a:cubicBezTo>
                  <a:cubicBezTo>
                    <a:pt x="7236" y="3404"/>
                    <a:pt x="6240" y="2660"/>
                    <a:pt x="4919" y="1514"/>
                  </a:cubicBezTo>
                  <a:cubicBezTo>
                    <a:pt x="3371" y="139"/>
                    <a:pt x="413" y="1"/>
                    <a:pt x="413" y="1"/>
                  </a:cubicBezTo>
                  <a:close/>
                </a:path>
              </a:pathLst>
            </a:custGeom>
            <a:solidFill>
              <a:srgbClr val="121212">
                <a:alpha val="784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24"/>
            <p:cNvSpPr/>
            <p:nvPr/>
          </p:nvSpPr>
          <p:spPr>
            <a:xfrm>
              <a:off x="6179786" y="3745576"/>
              <a:ext cx="193221" cy="72297"/>
            </a:xfrm>
            <a:custGeom>
              <a:rect b="b" l="l" r="r" t="t"/>
              <a:pathLst>
                <a:path extrusionOk="0" h="4453" w="11901">
                  <a:moveTo>
                    <a:pt x="1849" y="0"/>
                  </a:moveTo>
                  <a:cubicBezTo>
                    <a:pt x="963" y="0"/>
                    <a:pt x="379" y="140"/>
                    <a:pt x="379" y="140"/>
                  </a:cubicBezTo>
                  <a:cubicBezTo>
                    <a:pt x="1" y="2273"/>
                    <a:pt x="139" y="4061"/>
                    <a:pt x="139" y="4061"/>
                  </a:cubicBezTo>
                  <a:cubicBezTo>
                    <a:pt x="1817" y="4333"/>
                    <a:pt x="3362" y="4452"/>
                    <a:pt x="4778" y="4452"/>
                  </a:cubicBezTo>
                  <a:cubicBezTo>
                    <a:pt x="7657" y="4452"/>
                    <a:pt x="10011" y="3961"/>
                    <a:pt x="11901" y="3270"/>
                  </a:cubicBezTo>
                  <a:lnTo>
                    <a:pt x="11901" y="3270"/>
                  </a:lnTo>
                  <a:cubicBezTo>
                    <a:pt x="11459" y="3313"/>
                    <a:pt x="11072" y="3333"/>
                    <a:pt x="10728" y="3333"/>
                  </a:cubicBezTo>
                  <a:cubicBezTo>
                    <a:pt x="8310" y="3333"/>
                    <a:pt x="7998" y="2325"/>
                    <a:pt x="5710" y="1000"/>
                  </a:cubicBezTo>
                  <a:cubicBezTo>
                    <a:pt x="4307" y="188"/>
                    <a:pt x="2875" y="0"/>
                    <a:pt x="1849" y="0"/>
                  </a:cubicBezTo>
                  <a:close/>
                </a:path>
              </a:pathLst>
            </a:custGeom>
            <a:solidFill>
              <a:srgbClr val="121212">
                <a:alpha val="784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49" name="Google Shape;249;p24"/>
          <p:cNvGrpSpPr/>
          <p:nvPr/>
        </p:nvGrpSpPr>
        <p:grpSpPr>
          <a:xfrm>
            <a:off x="6668150" y="2280326"/>
            <a:ext cx="1269300" cy="1155753"/>
            <a:chOff x="6668150" y="2280326"/>
            <a:chExt cx="1269300" cy="1155753"/>
          </a:xfrm>
        </p:grpSpPr>
        <p:sp>
          <p:nvSpPr>
            <p:cNvPr id="250" name="Google Shape;250;p24"/>
            <p:cNvSpPr/>
            <p:nvPr/>
          </p:nvSpPr>
          <p:spPr>
            <a:xfrm>
              <a:off x="6668150" y="3371879"/>
              <a:ext cx="1269300" cy="642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51" name="Google Shape;251;p24"/>
            <p:cNvGrpSpPr/>
            <p:nvPr/>
          </p:nvGrpSpPr>
          <p:grpSpPr>
            <a:xfrm>
              <a:off x="6882219" y="2280326"/>
              <a:ext cx="1022961" cy="1093568"/>
              <a:chOff x="6882219" y="2280326"/>
              <a:chExt cx="1022961" cy="1093568"/>
            </a:xfrm>
          </p:grpSpPr>
          <p:grpSp>
            <p:nvGrpSpPr>
              <p:cNvPr id="252" name="Google Shape;252;p24"/>
              <p:cNvGrpSpPr/>
              <p:nvPr/>
            </p:nvGrpSpPr>
            <p:grpSpPr>
              <a:xfrm>
                <a:off x="6882219" y="2280326"/>
                <a:ext cx="1022961" cy="1093568"/>
                <a:chOff x="6882223" y="2263632"/>
                <a:chExt cx="1022961" cy="1093568"/>
              </a:xfrm>
            </p:grpSpPr>
            <p:sp>
              <p:nvSpPr>
                <p:cNvPr id="253" name="Google Shape;253;p24"/>
                <p:cNvSpPr/>
                <p:nvPr/>
              </p:nvSpPr>
              <p:spPr>
                <a:xfrm>
                  <a:off x="7160859" y="2264232"/>
                  <a:ext cx="744325" cy="570132"/>
                </a:xfrm>
                <a:custGeom>
                  <a:rect b="b" l="l" r="r" t="t"/>
                  <a:pathLst>
                    <a:path extrusionOk="0" h="35116" w="45845">
                      <a:moveTo>
                        <a:pt x="9183" y="1"/>
                      </a:moveTo>
                      <a:cubicBezTo>
                        <a:pt x="2029" y="8289"/>
                        <a:pt x="0" y="35115"/>
                        <a:pt x="0" y="35115"/>
                      </a:cubicBezTo>
                      <a:lnTo>
                        <a:pt x="40479" y="35115"/>
                      </a:lnTo>
                      <a:lnTo>
                        <a:pt x="45845" y="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4" name="Google Shape;254;p24"/>
                <p:cNvSpPr/>
                <p:nvPr/>
              </p:nvSpPr>
              <p:spPr>
                <a:xfrm>
                  <a:off x="7160859" y="2264232"/>
                  <a:ext cx="533813" cy="570132"/>
                </a:xfrm>
                <a:custGeom>
                  <a:rect b="b" l="l" r="r" t="t"/>
                  <a:pathLst>
                    <a:path extrusionOk="0" h="35116" w="32879">
                      <a:moveTo>
                        <a:pt x="9183" y="1"/>
                      </a:moveTo>
                      <a:lnTo>
                        <a:pt x="9183" y="1"/>
                      </a:lnTo>
                      <a:cubicBezTo>
                        <a:pt x="2029" y="8289"/>
                        <a:pt x="0" y="35115"/>
                        <a:pt x="0" y="35115"/>
                      </a:cubicBezTo>
                      <a:lnTo>
                        <a:pt x="32879" y="35115"/>
                      </a:lnTo>
                      <a:cubicBezTo>
                        <a:pt x="2993" y="23938"/>
                        <a:pt x="9183" y="2"/>
                        <a:pt x="9183" y="1"/>
                      </a:cubicBezTo>
                      <a:close/>
                    </a:path>
                  </a:pathLst>
                </a:custGeom>
                <a:solidFill>
                  <a:srgbClr val="121212">
                    <a:alpha val="7843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5" name="Google Shape;255;p24"/>
                <p:cNvSpPr/>
                <p:nvPr/>
              </p:nvSpPr>
              <p:spPr>
                <a:xfrm>
                  <a:off x="7694656" y="2263632"/>
                  <a:ext cx="210528" cy="570733"/>
                </a:xfrm>
                <a:custGeom>
                  <a:rect b="b" l="l" r="r" t="t"/>
                  <a:pathLst>
                    <a:path extrusionOk="0" h="35153" w="12967">
                      <a:moveTo>
                        <a:pt x="12560" y="1"/>
                      </a:moveTo>
                      <a:cubicBezTo>
                        <a:pt x="10652" y="1"/>
                        <a:pt x="2572" y="1996"/>
                        <a:pt x="1" y="35152"/>
                      </a:cubicBezTo>
                      <a:lnTo>
                        <a:pt x="7601" y="35152"/>
                      </a:lnTo>
                      <a:lnTo>
                        <a:pt x="12967" y="38"/>
                      </a:lnTo>
                      <a:cubicBezTo>
                        <a:pt x="12967" y="38"/>
                        <a:pt x="12821" y="1"/>
                        <a:pt x="12560" y="1"/>
                      </a:cubicBezTo>
                      <a:close/>
                    </a:path>
                  </a:pathLst>
                </a:custGeom>
                <a:solidFill>
                  <a:srgbClr val="121212">
                    <a:alpha val="7843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6" name="Google Shape;256;p24"/>
                <p:cNvSpPr/>
                <p:nvPr/>
              </p:nvSpPr>
              <p:spPr>
                <a:xfrm>
                  <a:off x="6887256" y="2832333"/>
                  <a:ext cx="616427" cy="137916"/>
                </a:xfrm>
                <a:custGeom>
                  <a:rect b="b" l="l" r="r" t="t"/>
                  <a:pathLst>
                    <a:path extrusionOk="0" h="8495" w="37969">
                      <a:moveTo>
                        <a:pt x="4265" y="0"/>
                      </a:moveTo>
                      <a:cubicBezTo>
                        <a:pt x="1926" y="0"/>
                        <a:pt x="0" y="1926"/>
                        <a:pt x="0" y="4265"/>
                      </a:cubicBezTo>
                      <a:cubicBezTo>
                        <a:pt x="0" y="6603"/>
                        <a:pt x="1926" y="8495"/>
                        <a:pt x="4265" y="8495"/>
                      </a:cubicBezTo>
                      <a:lnTo>
                        <a:pt x="37969" y="8495"/>
                      </a:lnTo>
                      <a:lnTo>
                        <a:pt x="37969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7" name="Google Shape;257;p24"/>
                <p:cNvSpPr/>
                <p:nvPr/>
              </p:nvSpPr>
              <p:spPr>
                <a:xfrm>
                  <a:off x="7354616" y="2832333"/>
                  <a:ext cx="463444" cy="137916"/>
                </a:xfrm>
                <a:custGeom>
                  <a:rect b="b" l="l" r="r" t="t"/>
                  <a:pathLst>
                    <a:path extrusionOk="0" h="8495" w="28546">
                      <a:moveTo>
                        <a:pt x="4265" y="0"/>
                      </a:moveTo>
                      <a:cubicBezTo>
                        <a:pt x="1926" y="0"/>
                        <a:pt x="0" y="1926"/>
                        <a:pt x="0" y="4265"/>
                      </a:cubicBezTo>
                      <a:cubicBezTo>
                        <a:pt x="0" y="6603"/>
                        <a:pt x="1926" y="8495"/>
                        <a:pt x="4265" y="8495"/>
                      </a:cubicBezTo>
                      <a:lnTo>
                        <a:pt x="25485" y="8495"/>
                      </a:lnTo>
                      <a:cubicBezTo>
                        <a:pt x="27170" y="8495"/>
                        <a:pt x="28545" y="7154"/>
                        <a:pt x="28545" y="5468"/>
                      </a:cubicBezTo>
                      <a:lnTo>
                        <a:pt x="28545" y="0"/>
                      </a:lnTo>
                      <a:close/>
                    </a:path>
                  </a:pathLst>
                </a:custGeom>
                <a:solidFill>
                  <a:srgbClr val="955CFF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8" name="Google Shape;258;p24"/>
                <p:cNvSpPr/>
                <p:nvPr/>
              </p:nvSpPr>
              <p:spPr>
                <a:xfrm>
                  <a:off x="7181511" y="2970239"/>
                  <a:ext cx="174786" cy="386961"/>
                </a:xfrm>
                <a:custGeom>
                  <a:rect b="b" l="l" r="r" t="t"/>
                  <a:pathLst>
                    <a:path extrusionOk="0" h="23835" w="10766">
                      <a:moveTo>
                        <a:pt x="5916" y="1"/>
                      </a:moveTo>
                      <a:lnTo>
                        <a:pt x="1" y="23835"/>
                      </a:lnTo>
                      <a:lnTo>
                        <a:pt x="1652" y="23835"/>
                      </a:lnTo>
                      <a:lnTo>
                        <a:pt x="10765" y="1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59" name="Google Shape;259;p24"/>
                <p:cNvSpPr/>
                <p:nvPr/>
              </p:nvSpPr>
              <p:spPr>
                <a:xfrm>
                  <a:off x="7686847" y="2970239"/>
                  <a:ext cx="174770" cy="386961"/>
                </a:xfrm>
                <a:custGeom>
                  <a:rect b="b" l="l" r="r" t="t"/>
                  <a:pathLst>
                    <a:path extrusionOk="0" h="23835" w="10765">
                      <a:moveTo>
                        <a:pt x="0" y="1"/>
                      </a:moveTo>
                      <a:lnTo>
                        <a:pt x="9114" y="23835"/>
                      </a:lnTo>
                      <a:lnTo>
                        <a:pt x="10765" y="23835"/>
                      </a:lnTo>
                      <a:lnTo>
                        <a:pt x="4884" y="1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0" name="Google Shape;260;p24"/>
                <p:cNvSpPr/>
                <p:nvPr/>
              </p:nvSpPr>
              <p:spPr>
                <a:xfrm>
                  <a:off x="6882223" y="2970239"/>
                  <a:ext cx="174234" cy="386961"/>
                </a:xfrm>
                <a:custGeom>
                  <a:rect b="b" l="l" r="r" t="t"/>
                  <a:pathLst>
                    <a:path extrusionOk="0" h="23835" w="10732">
                      <a:moveTo>
                        <a:pt x="5882" y="1"/>
                      </a:moveTo>
                      <a:lnTo>
                        <a:pt x="1" y="23835"/>
                      </a:lnTo>
                      <a:lnTo>
                        <a:pt x="1652" y="23835"/>
                      </a:lnTo>
                      <a:lnTo>
                        <a:pt x="10731" y="1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261" name="Google Shape;261;p24"/>
                <p:cNvSpPr/>
                <p:nvPr/>
              </p:nvSpPr>
              <p:spPr>
                <a:xfrm>
                  <a:off x="7361873" y="2970239"/>
                  <a:ext cx="174218" cy="386961"/>
                </a:xfrm>
                <a:custGeom>
                  <a:rect b="b" l="l" r="r" t="t"/>
                  <a:pathLst>
                    <a:path extrusionOk="0" h="23835" w="10731">
                      <a:moveTo>
                        <a:pt x="0" y="1"/>
                      </a:moveTo>
                      <a:lnTo>
                        <a:pt x="9080" y="23835"/>
                      </a:lnTo>
                      <a:lnTo>
                        <a:pt x="10731" y="23835"/>
                      </a:lnTo>
                      <a:lnTo>
                        <a:pt x="4850" y="1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marR="0" rtl="0" algn="l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t/>
                  </a:r>
                  <a:endParaRPr b="0" i="0" sz="1400" u="none" cap="none" strike="noStrik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262" name="Google Shape;262;p24"/>
              <p:cNvSpPr/>
              <p:nvPr/>
            </p:nvSpPr>
            <p:spPr>
              <a:xfrm>
                <a:off x="7354612" y="2849028"/>
                <a:ext cx="463444" cy="137916"/>
              </a:xfrm>
              <a:custGeom>
                <a:rect b="b" l="l" r="r" t="t"/>
                <a:pathLst>
                  <a:path extrusionOk="0" h="8495" w="28546">
                    <a:moveTo>
                      <a:pt x="4265" y="0"/>
                    </a:moveTo>
                    <a:cubicBezTo>
                      <a:pt x="1926" y="0"/>
                      <a:pt x="0" y="1926"/>
                      <a:pt x="0" y="4265"/>
                    </a:cubicBezTo>
                    <a:cubicBezTo>
                      <a:pt x="0" y="6603"/>
                      <a:pt x="1926" y="8495"/>
                      <a:pt x="4265" y="8495"/>
                    </a:cubicBezTo>
                    <a:lnTo>
                      <a:pt x="25485" y="8495"/>
                    </a:lnTo>
                    <a:cubicBezTo>
                      <a:pt x="27170" y="8495"/>
                      <a:pt x="28545" y="7154"/>
                      <a:pt x="28545" y="5468"/>
                    </a:cubicBezTo>
                    <a:lnTo>
                      <a:pt x="28545" y="0"/>
                    </a:lnTo>
                    <a:close/>
                  </a:path>
                </a:pathLst>
              </a:custGeom>
              <a:solidFill>
                <a:srgbClr val="121212">
                  <a:alpha val="7843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263" name="Google Shape;263;p24"/>
          <p:cNvSpPr txBox="1"/>
          <p:nvPr>
            <p:ph idx="2" type="ctrTitle"/>
          </p:nvPr>
        </p:nvSpPr>
        <p:spPr>
          <a:xfrm>
            <a:off x="713999" y="3664320"/>
            <a:ext cx="1607859" cy="36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"/>
              <a:t>Team: Meta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5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25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9" name="Google Shape;269;p25"/>
          <p:cNvSpPr txBox="1"/>
          <p:nvPr>
            <p:ph type="title"/>
          </p:nvPr>
        </p:nvSpPr>
        <p:spPr>
          <a:xfrm>
            <a:off x="1976163" y="148938"/>
            <a:ext cx="47115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200"/>
              <a:buFont typeface="Arial"/>
              <a:buNone/>
            </a:pPr>
            <a:r>
              <a:rPr lang="en" sz="1800">
                <a:solidFill>
                  <a:schemeClr val="accent5"/>
                </a:solidFill>
              </a:rPr>
              <a:t>Summarizing</a:t>
            </a:r>
            <a:r>
              <a:rPr lang="en" sz="1800"/>
              <a:t> paragraphs of a given document, keywords extraction.</a:t>
            </a:r>
            <a:endParaRPr sz="2400"/>
          </a:p>
        </p:txBody>
      </p:sp>
      <p:sp>
        <p:nvSpPr>
          <p:cNvPr id="270" name="Google Shape;270;p25"/>
          <p:cNvSpPr/>
          <p:nvPr/>
        </p:nvSpPr>
        <p:spPr>
          <a:xfrm>
            <a:off x="-108600" y="-397500"/>
            <a:ext cx="1557000" cy="155700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600"/>
              <a:t>Brief  </a:t>
            </a:r>
            <a:endParaRPr sz="1600"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600"/>
              <a:t>summary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25"/>
          <p:cNvSpPr txBox="1"/>
          <p:nvPr/>
        </p:nvSpPr>
        <p:spPr>
          <a:xfrm>
            <a:off x="1034762" y="3165188"/>
            <a:ext cx="1857600" cy="31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2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Text summarization</a:t>
            </a:r>
            <a:endParaRPr b="0" i="0" sz="12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272" name="Google Shape;27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48394" y="2056589"/>
            <a:ext cx="1030324" cy="1030312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25"/>
          <p:cNvSpPr txBox="1"/>
          <p:nvPr/>
        </p:nvSpPr>
        <p:spPr>
          <a:xfrm>
            <a:off x="3460625" y="3165188"/>
            <a:ext cx="1857600" cy="31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2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Keyword extraction</a:t>
            </a:r>
            <a:endParaRPr b="0" i="0" sz="12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74" name="Google Shape;274;p25"/>
          <p:cNvSpPr txBox="1"/>
          <p:nvPr/>
        </p:nvSpPr>
        <p:spPr>
          <a:xfrm>
            <a:off x="5729500" y="3165188"/>
            <a:ext cx="1857600" cy="31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2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Web Interface</a:t>
            </a:r>
            <a:endParaRPr b="0" i="0" sz="12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pic>
        <p:nvPicPr>
          <p:cNvPr id="275" name="Google Shape;275;p25"/>
          <p:cNvPicPr preferRelativeResize="0"/>
          <p:nvPr/>
        </p:nvPicPr>
        <p:blipFill rotWithShape="1">
          <a:blip r:embed="rId4">
            <a:alphaModFix/>
          </a:blip>
          <a:srcRect b="9285" l="12126" r="12126" t="13530"/>
          <a:stretch/>
        </p:blipFill>
        <p:spPr>
          <a:xfrm>
            <a:off x="3819275" y="1990664"/>
            <a:ext cx="1140300" cy="11622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276" name="Google Shape;276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00125" y="1928262"/>
            <a:ext cx="1286975" cy="1286975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25"/>
          <p:cNvSpPr txBox="1"/>
          <p:nvPr/>
        </p:nvSpPr>
        <p:spPr>
          <a:xfrm>
            <a:off x="632600" y="3561500"/>
            <a:ext cx="2828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9900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Summarize text accurately and fast</a:t>
            </a:r>
            <a:endParaRPr>
              <a:solidFill>
                <a:srgbClr val="FF9900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278" name="Google Shape;278;p25"/>
          <p:cNvSpPr txBox="1"/>
          <p:nvPr/>
        </p:nvSpPr>
        <p:spPr>
          <a:xfrm>
            <a:off x="5729488" y="3561500"/>
            <a:ext cx="2828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9900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Simple interface to run modules</a:t>
            </a:r>
            <a:endParaRPr>
              <a:solidFill>
                <a:srgbClr val="FF9900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279" name="Google Shape;279;p25"/>
          <p:cNvSpPr txBox="1"/>
          <p:nvPr/>
        </p:nvSpPr>
        <p:spPr>
          <a:xfrm>
            <a:off x="3335375" y="3561500"/>
            <a:ext cx="2108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9900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Extracting given keywords</a:t>
            </a:r>
            <a:endParaRPr>
              <a:solidFill>
                <a:srgbClr val="FF9900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4" name="Google Shape;284;p26"/>
          <p:cNvCxnSpPr>
            <a:stCxn id="285" idx="6"/>
            <a:endCxn id="286" idx="2"/>
          </p:cNvCxnSpPr>
          <p:nvPr/>
        </p:nvCxnSpPr>
        <p:spPr>
          <a:xfrm>
            <a:off x="2221520" y="2709773"/>
            <a:ext cx="963600" cy="490500"/>
          </a:xfrm>
          <a:prstGeom prst="straightConnector1">
            <a:avLst/>
          </a:prstGeom>
          <a:noFill/>
          <a:ln cap="flat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87" name="Google Shape;287;p26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25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88" name="Google Shape;288;p26"/>
          <p:cNvSpPr txBox="1"/>
          <p:nvPr/>
        </p:nvSpPr>
        <p:spPr>
          <a:xfrm>
            <a:off x="856975" y="3237157"/>
            <a:ext cx="1848300" cy="419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1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Research and </a:t>
            </a:r>
            <a:r>
              <a:rPr lang="en" sz="11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planning</a:t>
            </a:r>
            <a:endParaRPr b="0" i="0" sz="11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89" name="Google Shape;289;p26"/>
          <p:cNvSpPr txBox="1"/>
          <p:nvPr/>
        </p:nvSpPr>
        <p:spPr>
          <a:xfrm>
            <a:off x="856972" y="3656907"/>
            <a:ext cx="1848300" cy="52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3 Weeks </a:t>
            </a:r>
            <a:endParaRPr b="0" i="0" sz="1400" u="none" cap="none" strike="noStrike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290" name="Google Shape;290;p26"/>
          <p:cNvSpPr txBox="1"/>
          <p:nvPr/>
        </p:nvSpPr>
        <p:spPr>
          <a:xfrm>
            <a:off x="4560250" y="3237157"/>
            <a:ext cx="1848300" cy="419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" sz="1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Phase 3</a:t>
            </a:r>
            <a:endParaRPr b="0" i="0" sz="18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91" name="Google Shape;291;p26"/>
          <p:cNvSpPr txBox="1"/>
          <p:nvPr/>
        </p:nvSpPr>
        <p:spPr>
          <a:xfrm>
            <a:off x="4560248" y="3944407"/>
            <a:ext cx="1848300" cy="52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Testing all the </a:t>
            </a: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modules</a:t>
            </a: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 and connecting them under one framework</a:t>
            </a:r>
            <a:endParaRPr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4 weeks</a:t>
            </a:r>
            <a:endParaRPr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292" name="Google Shape;292;p26"/>
          <p:cNvSpPr txBox="1"/>
          <p:nvPr/>
        </p:nvSpPr>
        <p:spPr>
          <a:xfrm>
            <a:off x="2702300" y="2222186"/>
            <a:ext cx="1848300" cy="419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" sz="1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Phase 2</a:t>
            </a:r>
            <a:endParaRPr b="0" i="0" sz="18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93" name="Google Shape;293;p26"/>
          <p:cNvSpPr txBox="1"/>
          <p:nvPr/>
        </p:nvSpPr>
        <p:spPr>
          <a:xfrm>
            <a:off x="2702295" y="1706661"/>
            <a:ext cx="1848300" cy="52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Development (modules)</a:t>
            </a:r>
            <a:endParaRPr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6 weeks</a:t>
            </a:r>
            <a:endParaRPr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294" name="Google Shape;294;p26"/>
          <p:cNvSpPr txBox="1"/>
          <p:nvPr/>
        </p:nvSpPr>
        <p:spPr>
          <a:xfrm>
            <a:off x="6446850" y="2222186"/>
            <a:ext cx="1848300" cy="419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" sz="1800" u="none" cap="none" strike="noStrike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Phase 4</a:t>
            </a:r>
            <a:endParaRPr b="0" i="0" sz="18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295" name="Google Shape;295;p26"/>
          <p:cNvSpPr txBox="1"/>
          <p:nvPr/>
        </p:nvSpPr>
        <p:spPr>
          <a:xfrm>
            <a:off x="6446851" y="1582474"/>
            <a:ext cx="1848300" cy="52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300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Building web interface and finishing the project</a:t>
            </a:r>
            <a:endParaRPr sz="1300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3 weeks</a:t>
            </a:r>
            <a:endParaRPr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285" name="Google Shape;285;p26"/>
          <p:cNvSpPr/>
          <p:nvPr/>
        </p:nvSpPr>
        <p:spPr>
          <a:xfrm>
            <a:off x="1336820" y="2267273"/>
            <a:ext cx="884700" cy="885000"/>
          </a:xfrm>
          <a:prstGeom prst="ellipse">
            <a:avLst/>
          </a:prstGeom>
          <a:solidFill>
            <a:srgbClr val="5CFFA6">
              <a:alpha val="4352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26"/>
          <p:cNvSpPr/>
          <p:nvPr/>
        </p:nvSpPr>
        <p:spPr>
          <a:xfrm>
            <a:off x="5040100" y="2267273"/>
            <a:ext cx="884700" cy="885000"/>
          </a:xfrm>
          <a:prstGeom prst="ellipse">
            <a:avLst/>
          </a:prstGeom>
          <a:solidFill>
            <a:srgbClr val="5CFFF8">
              <a:alpha val="3803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26"/>
          <p:cNvSpPr/>
          <p:nvPr/>
        </p:nvSpPr>
        <p:spPr>
          <a:xfrm>
            <a:off x="3184995" y="2757773"/>
            <a:ext cx="884700" cy="885000"/>
          </a:xfrm>
          <a:prstGeom prst="ellipse">
            <a:avLst/>
          </a:prstGeom>
          <a:solidFill>
            <a:srgbClr val="FDFF5C">
              <a:alpha val="45882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26"/>
          <p:cNvSpPr/>
          <p:nvPr/>
        </p:nvSpPr>
        <p:spPr>
          <a:xfrm>
            <a:off x="6930590" y="2757773"/>
            <a:ext cx="884700" cy="885000"/>
          </a:xfrm>
          <a:prstGeom prst="ellipse">
            <a:avLst/>
          </a:prstGeom>
          <a:solidFill>
            <a:srgbClr val="955CFF">
              <a:alpha val="2352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26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Project timing</a:t>
            </a:r>
            <a:endParaRPr/>
          </a:p>
        </p:txBody>
      </p:sp>
      <p:grpSp>
        <p:nvGrpSpPr>
          <p:cNvPr id="299" name="Google Shape;299;p26"/>
          <p:cNvGrpSpPr/>
          <p:nvPr/>
        </p:nvGrpSpPr>
        <p:grpSpPr>
          <a:xfrm>
            <a:off x="3412542" y="3010343"/>
            <a:ext cx="429754" cy="429752"/>
            <a:chOff x="2553143" y="3430414"/>
            <a:chExt cx="393945" cy="393979"/>
          </a:xfrm>
        </p:grpSpPr>
        <p:sp>
          <p:nvSpPr>
            <p:cNvPr id="300" name="Google Shape;300;p26"/>
            <p:cNvSpPr/>
            <p:nvPr/>
          </p:nvSpPr>
          <p:spPr>
            <a:xfrm>
              <a:off x="2900293" y="3534260"/>
              <a:ext cx="46795" cy="69793"/>
            </a:xfrm>
            <a:custGeom>
              <a:rect b="b" l="l" r="r" t="t"/>
              <a:pathLst>
                <a:path extrusionOk="0" h="2097" w="1406">
                  <a:moveTo>
                    <a:pt x="1" y="0"/>
                  </a:moveTo>
                  <a:lnTo>
                    <a:pt x="1" y="2096"/>
                  </a:lnTo>
                  <a:lnTo>
                    <a:pt x="715" y="2096"/>
                  </a:lnTo>
                  <a:lnTo>
                    <a:pt x="715" y="1405"/>
                  </a:lnTo>
                  <a:lnTo>
                    <a:pt x="1406" y="1405"/>
                  </a:lnTo>
                  <a:lnTo>
                    <a:pt x="1406" y="715"/>
                  </a:lnTo>
                  <a:lnTo>
                    <a:pt x="715" y="715"/>
                  </a:lnTo>
                  <a:lnTo>
                    <a:pt x="71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1" name="Google Shape;301;p26"/>
            <p:cNvSpPr/>
            <p:nvPr/>
          </p:nvSpPr>
          <p:spPr>
            <a:xfrm>
              <a:off x="2900293" y="3650787"/>
              <a:ext cx="46795" cy="69760"/>
            </a:xfrm>
            <a:custGeom>
              <a:rect b="b" l="l" r="r" t="t"/>
              <a:pathLst>
                <a:path extrusionOk="0" h="2096" w="1406">
                  <a:moveTo>
                    <a:pt x="1" y="0"/>
                  </a:moveTo>
                  <a:lnTo>
                    <a:pt x="1" y="2096"/>
                  </a:lnTo>
                  <a:lnTo>
                    <a:pt x="715" y="2096"/>
                  </a:lnTo>
                  <a:lnTo>
                    <a:pt x="715" y="1381"/>
                  </a:lnTo>
                  <a:lnTo>
                    <a:pt x="1406" y="1381"/>
                  </a:lnTo>
                  <a:lnTo>
                    <a:pt x="1406" y="691"/>
                  </a:lnTo>
                  <a:lnTo>
                    <a:pt x="715" y="691"/>
                  </a:lnTo>
                  <a:lnTo>
                    <a:pt x="71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26"/>
            <p:cNvSpPr/>
            <p:nvPr/>
          </p:nvSpPr>
          <p:spPr>
            <a:xfrm>
              <a:off x="2553143" y="3534260"/>
              <a:ext cx="45996" cy="69793"/>
            </a:xfrm>
            <a:custGeom>
              <a:rect b="b" l="l" r="r" t="t"/>
              <a:pathLst>
                <a:path extrusionOk="0" h="2097" w="1382">
                  <a:moveTo>
                    <a:pt x="691" y="0"/>
                  </a:moveTo>
                  <a:lnTo>
                    <a:pt x="691" y="715"/>
                  </a:lnTo>
                  <a:lnTo>
                    <a:pt x="0" y="715"/>
                  </a:lnTo>
                  <a:lnTo>
                    <a:pt x="0" y="1405"/>
                  </a:lnTo>
                  <a:lnTo>
                    <a:pt x="691" y="1405"/>
                  </a:lnTo>
                  <a:lnTo>
                    <a:pt x="691" y="2096"/>
                  </a:lnTo>
                  <a:lnTo>
                    <a:pt x="1381" y="2096"/>
                  </a:lnTo>
                  <a:lnTo>
                    <a:pt x="138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26"/>
            <p:cNvSpPr/>
            <p:nvPr/>
          </p:nvSpPr>
          <p:spPr>
            <a:xfrm>
              <a:off x="2553143" y="3650787"/>
              <a:ext cx="45996" cy="69760"/>
            </a:xfrm>
            <a:custGeom>
              <a:rect b="b" l="l" r="r" t="t"/>
              <a:pathLst>
                <a:path extrusionOk="0" h="2096" w="1382">
                  <a:moveTo>
                    <a:pt x="691" y="0"/>
                  </a:moveTo>
                  <a:lnTo>
                    <a:pt x="691" y="691"/>
                  </a:lnTo>
                  <a:lnTo>
                    <a:pt x="0" y="691"/>
                  </a:lnTo>
                  <a:lnTo>
                    <a:pt x="0" y="1381"/>
                  </a:lnTo>
                  <a:lnTo>
                    <a:pt x="691" y="1381"/>
                  </a:lnTo>
                  <a:lnTo>
                    <a:pt x="691" y="2096"/>
                  </a:lnTo>
                  <a:lnTo>
                    <a:pt x="1381" y="2096"/>
                  </a:lnTo>
                  <a:lnTo>
                    <a:pt x="138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26"/>
            <p:cNvSpPr/>
            <p:nvPr/>
          </p:nvSpPr>
          <p:spPr>
            <a:xfrm>
              <a:off x="2656955" y="3778397"/>
              <a:ext cx="69793" cy="45996"/>
            </a:xfrm>
            <a:custGeom>
              <a:rect b="b" l="l" r="r" t="t"/>
              <a:pathLst>
                <a:path extrusionOk="0" h="1382" w="2097">
                  <a:moveTo>
                    <a:pt x="1" y="0"/>
                  </a:moveTo>
                  <a:lnTo>
                    <a:pt x="1" y="691"/>
                  </a:lnTo>
                  <a:lnTo>
                    <a:pt x="691" y="691"/>
                  </a:lnTo>
                  <a:lnTo>
                    <a:pt x="691" y="1381"/>
                  </a:lnTo>
                  <a:lnTo>
                    <a:pt x="1406" y="1381"/>
                  </a:lnTo>
                  <a:lnTo>
                    <a:pt x="1406" y="691"/>
                  </a:lnTo>
                  <a:lnTo>
                    <a:pt x="2096" y="691"/>
                  </a:lnTo>
                  <a:lnTo>
                    <a:pt x="209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26"/>
            <p:cNvSpPr/>
            <p:nvPr/>
          </p:nvSpPr>
          <p:spPr>
            <a:xfrm>
              <a:off x="2773482" y="3778397"/>
              <a:ext cx="68995" cy="45996"/>
            </a:xfrm>
            <a:custGeom>
              <a:rect b="b" l="l" r="r" t="t"/>
              <a:pathLst>
                <a:path extrusionOk="0" h="1382" w="2073">
                  <a:moveTo>
                    <a:pt x="1" y="0"/>
                  </a:moveTo>
                  <a:lnTo>
                    <a:pt x="1" y="691"/>
                  </a:lnTo>
                  <a:lnTo>
                    <a:pt x="691" y="691"/>
                  </a:lnTo>
                  <a:lnTo>
                    <a:pt x="691" y="1381"/>
                  </a:lnTo>
                  <a:lnTo>
                    <a:pt x="1382" y="1381"/>
                  </a:lnTo>
                  <a:lnTo>
                    <a:pt x="1382" y="691"/>
                  </a:lnTo>
                  <a:lnTo>
                    <a:pt x="2072" y="691"/>
                  </a:lnTo>
                  <a:lnTo>
                    <a:pt x="207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6" name="Google Shape;306;p26"/>
            <p:cNvSpPr/>
            <p:nvPr/>
          </p:nvSpPr>
          <p:spPr>
            <a:xfrm>
              <a:off x="2656955" y="3430414"/>
              <a:ext cx="69793" cy="45996"/>
            </a:xfrm>
            <a:custGeom>
              <a:rect b="b" l="l" r="r" t="t"/>
              <a:pathLst>
                <a:path extrusionOk="0" h="1382" w="2097">
                  <a:moveTo>
                    <a:pt x="691" y="1"/>
                  </a:moveTo>
                  <a:lnTo>
                    <a:pt x="691" y="691"/>
                  </a:lnTo>
                  <a:lnTo>
                    <a:pt x="1" y="691"/>
                  </a:lnTo>
                  <a:lnTo>
                    <a:pt x="1" y="1382"/>
                  </a:lnTo>
                  <a:lnTo>
                    <a:pt x="2096" y="1382"/>
                  </a:lnTo>
                  <a:lnTo>
                    <a:pt x="2096" y="691"/>
                  </a:lnTo>
                  <a:lnTo>
                    <a:pt x="1406" y="691"/>
                  </a:lnTo>
                  <a:lnTo>
                    <a:pt x="140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26"/>
            <p:cNvSpPr/>
            <p:nvPr/>
          </p:nvSpPr>
          <p:spPr>
            <a:xfrm>
              <a:off x="2772683" y="3430414"/>
              <a:ext cx="69793" cy="45996"/>
            </a:xfrm>
            <a:custGeom>
              <a:rect b="b" l="l" r="r" t="t"/>
              <a:pathLst>
                <a:path extrusionOk="0" h="1382" w="2097">
                  <a:moveTo>
                    <a:pt x="715" y="1"/>
                  </a:moveTo>
                  <a:lnTo>
                    <a:pt x="715" y="691"/>
                  </a:lnTo>
                  <a:lnTo>
                    <a:pt x="1" y="691"/>
                  </a:lnTo>
                  <a:lnTo>
                    <a:pt x="1" y="1382"/>
                  </a:lnTo>
                  <a:lnTo>
                    <a:pt x="2096" y="1382"/>
                  </a:lnTo>
                  <a:lnTo>
                    <a:pt x="2096" y="691"/>
                  </a:lnTo>
                  <a:lnTo>
                    <a:pt x="1406" y="691"/>
                  </a:lnTo>
                  <a:lnTo>
                    <a:pt x="140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8" name="Google Shape;308;p26"/>
            <p:cNvSpPr/>
            <p:nvPr/>
          </p:nvSpPr>
          <p:spPr>
            <a:xfrm>
              <a:off x="2761600" y="3609548"/>
              <a:ext cx="34913" cy="58710"/>
            </a:xfrm>
            <a:custGeom>
              <a:rect b="b" l="l" r="r" t="t"/>
              <a:pathLst>
                <a:path extrusionOk="0" h="1764" w="1049">
                  <a:moveTo>
                    <a:pt x="1048" y="1"/>
                  </a:moveTo>
                  <a:lnTo>
                    <a:pt x="0" y="429"/>
                  </a:lnTo>
                  <a:lnTo>
                    <a:pt x="0" y="1763"/>
                  </a:lnTo>
                  <a:lnTo>
                    <a:pt x="1048" y="1334"/>
                  </a:lnTo>
                  <a:lnTo>
                    <a:pt x="1048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26"/>
            <p:cNvSpPr/>
            <p:nvPr/>
          </p:nvSpPr>
          <p:spPr>
            <a:xfrm>
              <a:off x="2703719" y="3609548"/>
              <a:ext cx="34913" cy="58710"/>
            </a:xfrm>
            <a:custGeom>
              <a:rect b="b" l="l" r="r" t="t"/>
              <a:pathLst>
                <a:path extrusionOk="0" h="1764" w="1049">
                  <a:moveTo>
                    <a:pt x="1" y="1"/>
                  </a:moveTo>
                  <a:lnTo>
                    <a:pt x="1" y="1334"/>
                  </a:lnTo>
                  <a:lnTo>
                    <a:pt x="1049" y="1763"/>
                  </a:lnTo>
                  <a:lnTo>
                    <a:pt x="1049" y="42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0" name="Google Shape;310;p26"/>
            <p:cNvSpPr/>
            <p:nvPr/>
          </p:nvSpPr>
          <p:spPr>
            <a:xfrm>
              <a:off x="2723556" y="3581823"/>
              <a:ext cx="53119" cy="21434"/>
            </a:xfrm>
            <a:custGeom>
              <a:rect b="b" l="l" r="r" t="t"/>
              <a:pathLst>
                <a:path extrusionOk="0" h="644" w="1596">
                  <a:moveTo>
                    <a:pt x="786" y="0"/>
                  </a:moveTo>
                  <a:lnTo>
                    <a:pt x="0" y="334"/>
                  </a:lnTo>
                  <a:lnTo>
                    <a:pt x="786" y="643"/>
                  </a:lnTo>
                  <a:lnTo>
                    <a:pt x="1596" y="334"/>
                  </a:lnTo>
                  <a:lnTo>
                    <a:pt x="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1" name="Google Shape;311;p26"/>
            <p:cNvSpPr/>
            <p:nvPr/>
          </p:nvSpPr>
          <p:spPr>
            <a:xfrm>
              <a:off x="2622074" y="3500177"/>
              <a:ext cx="255277" cy="254445"/>
            </a:xfrm>
            <a:custGeom>
              <a:rect b="b" l="l" r="r" t="t"/>
              <a:pathLst>
                <a:path extrusionOk="0" h="7645" w="7670">
                  <a:moveTo>
                    <a:pt x="3835" y="1715"/>
                  </a:moveTo>
                  <a:lnTo>
                    <a:pt x="5931" y="2549"/>
                  </a:lnTo>
                  <a:lnTo>
                    <a:pt x="5931" y="5097"/>
                  </a:lnTo>
                  <a:lnTo>
                    <a:pt x="3835" y="5930"/>
                  </a:lnTo>
                  <a:lnTo>
                    <a:pt x="1739" y="5097"/>
                  </a:lnTo>
                  <a:lnTo>
                    <a:pt x="1739" y="2549"/>
                  </a:lnTo>
                  <a:lnTo>
                    <a:pt x="3835" y="1715"/>
                  </a:lnTo>
                  <a:close/>
                  <a:moveTo>
                    <a:pt x="1" y="0"/>
                  </a:moveTo>
                  <a:lnTo>
                    <a:pt x="1" y="7645"/>
                  </a:lnTo>
                  <a:lnTo>
                    <a:pt x="7669" y="7645"/>
                  </a:lnTo>
                  <a:lnTo>
                    <a:pt x="766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12" name="Google Shape;312;p26"/>
          <p:cNvGrpSpPr/>
          <p:nvPr/>
        </p:nvGrpSpPr>
        <p:grpSpPr>
          <a:xfrm>
            <a:off x="1566249" y="2519853"/>
            <a:ext cx="429749" cy="429750"/>
            <a:chOff x="6958471" y="4084342"/>
            <a:chExt cx="393940" cy="393977"/>
          </a:xfrm>
        </p:grpSpPr>
        <p:sp>
          <p:nvSpPr>
            <p:cNvPr id="313" name="Google Shape;313;p26"/>
            <p:cNvSpPr/>
            <p:nvPr/>
          </p:nvSpPr>
          <p:spPr>
            <a:xfrm>
              <a:off x="7236658" y="4223070"/>
              <a:ext cx="23031" cy="23797"/>
            </a:xfrm>
            <a:custGeom>
              <a:rect b="b" l="l" r="r" t="t"/>
              <a:pathLst>
                <a:path extrusionOk="0" h="715" w="692">
                  <a:moveTo>
                    <a:pt x="358" y="0"/>
                  </a:moveTo>
                  <a:cubicBezTo>
                    <a:pt x="144" y="0"/>
                    <a:pt x="1" y="167"/>
                    <a:pt x="1" y="357"/>
                  </a:cubicBezTo>
                  <a:cubicBezTo>
                    <a:pt x="1" y="548"/>
                    <a:pt x="144" y="715"/>
                    <a:pt x="358" y="715"/>
                  </a:cubicBezTo>
                  <a:cubicBezTo>
                    <a:pt x="549" y="715"/>
                    <a:pt x="692" y="548"/>
                    <a:pt x="692" y="357"/>
                  </a:cubicBezTo>
                  <a:cubicBezTo>
                    <a:pt x="692" y="167"/>
                    <a:pt x="549" y="0"/>
                    <a:pt x="35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4" name="Google Shape;314;p26"/>
            <p:cNvSpPr/>
            <p:nvPr/>
          </p:nvSpPr>
          <p:spPr>
            <a:xfrm>
              <a:off x="7213692" y="4269833"/>
              <a:ext cx="68995" cy="69760"/>
            </a:xfrm>
            <a:custGeom>
              <a:rect b="b" l="l" r="r" t="t"/>
              <a:pathLst>
                <a:path extrusionOk="0" h="2096" w="2073">
                  <a:moveTo>
                    <a:pt x="1048" y="0"/>
                  </a:moveTo>
                  <a:cubicBezTo>
                    <a:pt x="453" y="0"/>
                    <a:pt x="0" y="476"/>
                    <a:pt x="0" y="1048"/>
                  </a:cubicBezTo>
                  <a:lnTo>
                    <a:pt x="0" y="2096"/>
                  </a:lnTo>
                  <a:lnTo>
                    <a:pt x="2072" y="2096"/>
                  </a:lnTo>
                  <a:lnTo>
                    <a:pt x="2072" y="1048"/>
                  </a:lnTo>
                  <a:cubicBezTo>
                    <a:pt x="2072" y="476"/>
                    <a:pt x="1620" y="0"/>
                    <a:pt x="10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5" name="Google Shape;315;p26"/>
            <p:cNvSpPr/>
            <p:nvPr/>
          </p:nvSpPr>
          <p:spPr>
            <a:xfrm>
              <a:off x="6958471" y="4362562"/>
              <a:ext cx="393932" cy="115757"/>
            </a:xfrm>
            <a:custGeom>
              <a:rect b="b" l="l" r="r" t="t"/>
              <a:pathLst>
                <a:path extrusionOk="0" h="3478" w="11836">
                  <a:moveTo>
                    <a:pt x="0" y="0"/>
                  </a:moveTo>
                  <a:lnTo>
                    <a:pt x="0" y="1382"/>
                  </a:lnTo>
                  <a:lnTo>
                    <a:pt x="4977" y="1382"/>
                  </a:lnTo>
                  <a:lnTo>
                    <a:pt x="4596" y="2787"/>
                  </a:lnTo>
                  <a:lnTo>
                    <a:pt x="3477" y="2787"/>
                  </a:lnTo>
                  <a:lnTo>
                    <a:pt x="3477" y="3477"/>
                  </a:lnTo>
                  <a:lnTo>
                    <a:pt x="8359" y="3477"/>
                  </a:lnTo>
                  <a:lnTo>
                    <a:pt x="8359" y="2787"/>
                  </a:lnTo>
                  <a:lnTo>
                    <a:pt x="7240" y="2787"/>
                  </a:lnTo>
                  <a:lnTo>
                    <a:pt x="6859" y="1382"/>
                  </a:lnTo>
                  <a:lnTo>
                    <a:pt x="11836" y="1382"/>
                  </a:lnTo>
                  <a:lnTo>
                    <a:pt x="1183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6" name="Google Shape;316;p26"/>
            <p:cNvSpPr/>
            <p:nvPr/>
          </p:nvSpPr>
          <p:spPr>
            <a:xfrm>
              <a:off x="7166928" y="4084342"/>
              <a:ext cx="185483" cy="255243"/>
            </a:xfrm>
            <a:custGeom>
              <a:rect b="b" l="l" r="r" t="t"/>
              <a:pathLst>
                <a:path extrusionOk="0" h="7669" w="5573">
                  <a:moveTo>
                    <a:pt x="3834" y="1739"/>
                  </a:moveTo>
                  <a:lnTo>
                    <a:pt x="3834" y="2430"/>
                  </a:lnTo>
                  <a:lnTo>
                    <a:pt x="1048" y="2430"/>
                  </a:lnTo>
                  <a:lnTo>
                    <a:pt x="1048" y="1739"/>
                  </a:lnTo>
                  <a:close/>
                  <a:moveTo>
                    <a:pt x="0" y="1"/>
                  </a:moveTo>
                  <a:lnTo>
                    <a:pt x="0" y="7669"/>
                  </a:lnTo>
                  <a:lnTo>
                    <a:pt x="691" y="7669"/>
                  </a:lnTo>
                  <a:lnTo>
                    <a:pt x="691" y="6621"/>
                  </a:lnTo>
                  <a:cubicBezTo>
                    <a:pt x="691" y="5978"/>
                    <a:pt x="1048" y="5406"/>
                    <a:pt x="1572" y="5097"/>
                  </a:cubicBezTo>
                  <a:cubicBezTo>
                    <a:pt x="1453" y="4930"/>
                    <a:pt x="1405" y="4740"/>
                    <a:pt x="1405" y="4525"/>
                  </a:cubicBezTo>
                  <a:cubicBezTo>
                    <a:pt x="1405" y="3954"/>
                    <a:pt x="1858" y="3477"/>
                    <a:pt x="2453" y="3477"/>
                  </a:cubicBezTo>
                  <a:cubicBezTo>
                    <a:pt x="3025" y="3477"/>
                    <a:pt x="3477" y="3954"/>
                    <a:pt x="3477" y="4525"/>
                  </a:cubicBezTo>
                  <a:cubicBezTo>
                    <a:pt x="3477" y="4740"/>
                    <a:pt x="3430" y="4930"/>
                    <a:pt x="3310" y="5097"/>
                  </a:cubicBezTo>
                  <a:cubicBezTo>
                    <a:pt x="3834" y="5406"/>
                    <a:pt x="4192" y="5978"/>
                    <a:pt x="4192" y="6621"/>
                  </a:cubicBezTo>
                  <a:lnTo>
                    <a:pt x="4192" y="7669"/>
                  </a:lnTo>
                  <a:lnTo>
                    <a:pt x="5573" y="7669"/>
                  </a:lnTo>
                  <a:lnTo>
                    <a:pt x="55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26"/>
            <p:cNvSpPr/>
            <p:nvPr/>
          </p:nvSpPr>
          <p:spPr>
            <a:xfrm>
              <a:off x="7051200" y="4223070"/>
              <a:ext cx="22998" cy="23797"/>
            </a:xfrm>
            <a:custGeom>
              <a:rect b="b" l="l" r="r" t="t"/>
              <a:pathLst>
                <a:path extrusionOk="0" h="715" w="691">
                  <a:moveTo>
                    <a:pt x="334" y="0"/>
                  </a:moveTo>
                  <a:cubicBezTo>
                    <a:pt x="143" y="0"/>
                    <a:pt x="0" y="167"/>
                    <a:pt x="0" y="357"/>
                  </a:cubicBezTo>
                  <a:cubicBezTo>
                    <a:pt x="0" y="548"/>
                    <a:pt x="143" y="715"/>
                    <a:pt x="334" y="715"/>
                  </a:cubicBezTo>
                  <a:cubicBezTo>
                    <a:pt x="548" y="715"/>
                    <a:pt x="691" y="548"/>
                    <a:pt x="691" y="357"/>
                  </a:cubicBezTo>
                  <a:cubicBezTo>
                    <a:pt x="691" y="167"/>
                    <a:pt x="548" y="0"/>
                    <a:pt x="33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8" name="Google Shape;318;p26"/>
            <p:cNvSpPr/>
            <p:nvPr/>
          </p:nvSpPr>
          <p:spPr>
            <a:xfrm>
              <a:off x="7028201" y="4269833"/>
              <a:ext cx="68995" cy="69760"/>
            </a:xfrm>
            <a:custGeom>
              <a:rect b="b" l="l" r="r" t="t"/>
              <a:pathLst>
                <a:path extrusionOk="0" h="2096" w="2073">
                  <a:moveTo>
                    <a:pt x="1025" y="0"/>
                  </a:moveTo>
                  <a:cubicBezTo>
                    <a:pt x="453" y="0"/>
                    <a:pt x="1" y="476"/>
                    <a:pt x="1" y="1048"/>
                  </a:cubicBezTo>
                  <a:lnTo>
                    <a:pt x="1" y="2096"/>
                  </a:lnTo>
                  <a:lnTo>
                    <a:pt x="2073" y="2096"/>
                  </a:lnTo>
                  <a:lnTo>
                    <a:pt x="2073" y="1048"/>
                  </a:lnTo>
                  <a:cubicBezTo>
                    <a:pt x="2073" y="476"/>
                    <a:pt x="1620" y="0"/>
                    <a:pt x="102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9" name="Google Shape;319;p26"/>
            <p:cNvSpPr/>
            <p:nvPr/>
          </p:nvSpPr>
          <p:spPr>
            <a:xfrm>
              <a:off x="6958471" y="4084342"/>
              <a:ext cx="185483" cy="255243"/>
            </a:xfrm>
            <a:custGeom>
              <a:rect b="b" l="l" r="r" t="t"/>
              <a:pathLst>
                <a:path extrusionOk="0" h="7669" w="5573">
                  <a:moveTo>
                    <a:pt x="4525" y="1739"/>
                  </a:moveTo>
                  <a:lnTo>
                    <a:pt x="4525" y="2430"/>
                  </a:lnTo>
                  <a:lnTo>
                    <a:pt x="1738" y="2430"/>
                  </a:lnTo>
                  <a:lnTo>
                    <a:pt x="1738" y="1739"/>
                  </a:lnTo>
                  <a:close/>
                  <a:moveTo>
                    <a:pt x="0" y="1"/>
                  </a:moveTo>
                  <a:lnTo>
                    <a:pt x="0" y="7669"/>
                  </a:lnTo>
                  <a:lnTo>
                    <a:pt x="1381" y="7669"/>
                  </a:lnTo>
                  <a:lnTo>
                    <a:pt x="1381" y="6621"/>
                  </a:lnTo>
                  <a:cubicBezTo>
                    <a:pt x="1381" y="5978"/>
                    <a:pt x="1738" y="5406"/>
                    <a:pt x="2262" y="5097"/>
                  </a:cubicBezTo>
                  <a:cubicBezTo>
                    <a:pt x="2143" y="4930"/>
                    <a:pt x="2096" y="4740"/>
                    <a:pt x="2096" y="4525"/>
                  </a:cubicBezTo>
                  <a:cubicBezTo>
                    <a:pt x="2096" y="3954"/>
                    <a:pt x="2548" y="3477"/>
                    <a:pt x="3120" y="3477"/>
                  </a:cubicBezTo>
                  <a:cubicBezTo>
                    <a:pt x="3715" y="3477"/>
                    <a:pt x="4168" y="3954"/>
                    <a:pt x="4168" y="4525"/>
                  </a:cubicBezTo>
                  <a:cubicBezTo>
                    <a:pt x="4168" y="4740"/>
                    <a:pt x="4120" y="4930"/>
                    <a:pt x="4001" y="5097"/>
                  </a:cubicBezTo>
                  <a:cubicBezTo>
                    <a:pt x="4525" y="5406"/>
                    <a:pt x="4882" y="5978"/>
                    <a:pt x="4882" y="6621"/>
                  </a:cubicBezTo>
                  <a:lnTo>
                    <a:pt x="4882" y="7669"/>
                  </a:lnTo>
                  <a:lnTo>
                    <a:pt x="5573" y="7669"/>
                  </a:lnTo>
                  <a:lnTo>
                    <a:pt x="55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20" name="Google Shape;320;p26"/>
          <p:cNvGrpSpPr/>
          <p:nvPr/>
        </p:nvGrpSpPr>
        <p:grpSpPr>
          <a:xfrm>
            <a:off x="5267625" y="2519854"/>
            <a:ext cx="429753" cy="429757"/>
            <a:chOff x="6218026" y="2805843"/>
            <a:chExt cx="394776" cy="394743"/>
          </a:xfrm>
        </p:grpSpPr>
        <p:sp>
          <p:nvSpPr>
            <p:cNvPr id="321" name="Google Shape;321;p26"/>
            <p:cNvSpPr/>
            <p:nvPr/>
          </p:nvSpPr>
          <p:spPr>
            <a:xfrm>
              <a:off x="6357518" y="2817725"/>
              <a:ext cx="255277" cy="232245"/>
            </a:xfrm>
            <a:custGeom>
              <a:rect b="b" l="l" r="r" t="t"/>
              <a:pathLst>
                <a:path extrusionOk="0" h="6978" w="7670">
                  <a:moveTo>
                    <a:pt x="1" y="0"/>
                  </a:moveTo>
                  <a:lnTo>
                    <a:pt x="1" y="691"/>
                  </a:lnTo>
                  <a:lnTo>
                    <a:pt x="6955" y="691"/>
                  </a:lnTo>
                  <a:lnTo>
                    <a:pt x="6955" y="6978"/>
                  </a:lnTo>
                  <a:lnTo>
                    <a:pt x="7669" y="6978"/>
                  </a:lnTo>
                  <a:lnTo>
                    <a:pt x="766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p26"/>
            <p:cNvSpPr/>
            <p:nvPr/>
          </p:nvSpPr>
          <p:spPr>
            <a:xfrm>
              <a:off x="6310755" y="2863690"/>
              <a:ext cx="255277" cy="232279"/>
            </a:xfrm>
            <a:custGeom>
              <a:rect b="b" l="l" r="r" t="t"/>
              <a:pathLst>
                <a:path extrusionOk="0" h="6979" w="7670">
                  <a:moveTo>
                    <a:pt x="1" y="0"/>
                  </a:moveTo>
                  <a:lnTo>
                    <a:pt x="1" y="715"/>
                  </a:lnTo>
                  <a:lnTo>
                    <a:pt x="6978" y="715"/>
                  </a:lnTo>
                  <a:lnTo>
                    <a:pt x="6978" y="6978"/>
                  </a:lnTo>
                  <a:lnTo>
                    <a:pt x="7669" y="6978"/>
                  </a:lnTo>
                  <a:lnTo>
                    <a:pt x="766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3" name="Google Shape;323;p26"/>
            <p:cNvSpPr/>
            <p:nvPr/>
          </p:nvSpPr>
          <p:spPr>
            <a:xfrm>
              <a:off x="6264790" y="2910454"/>
              <a:ext cx="255243" cy="232279"/>
            </a:xfrm>
            <a:custGeom>
              <a:rect b="b" l="l" r="r" t="t"/>
              <a:pathLst>
                <a:path extrusionOk="0" h="6979" w="7669">
                  <a:moveTo>
                    <a:pt x="1" y="1"/>
                  </a:moveTo>
                  <a:lnTo>
                    <a:pt x="1" y="691"/>
                  </a:lnTo>
                  <a:lnTo>
                    <a:pt x="6954" y="691"/>
                  </a:lnTo>
                  <a:lnTo>
                    <a:pt x="6954" y="6978"/>
                  </a:lnTo>
                  <a:lnTo>
                    <a:pt x="7669" y="6978"/>
                  </a:lnTo>
                  <a:lnTo>
                    <a:pt x="76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4" name="Google Shape;324;p26"/>
            <p:cNvSpPr/>
            <p:nvPr/>
          </p:nvSpPr>
          <p:spPr>
            <a:xfrm>
              <a:off x="6531127" y="3118911"/>
              <a:ext cx="81675" cy="81675"/>
            </a:xfrm>
            <a:custGeom>
              <a:rect b="b" l="l" r="r" t="t"/>
              <a:pathLst>
                <a:path extrusionOk="0" h="2454" w="2454">
                  <a:moveTo>
                    <a:pt x="1739" y="1"/>
                  </a:moveTo>
                  <a:lnTo>
                    <a:pt x="1739" y="1739"/>
                  </a:lnTo>
                  <a:lnTo>
                    <a:pt x="0" y="1739"/>
                  </a:lnTo>
                  <a:lnTo>
                    <a:pt x="0" y="2454"/>
                  </a:lnTo>
                  <a:lnTo>
                    <a:pt x="2453" y="2454"/>
                  </a:lnTo>
                  <a:lnTo>
                    <a:pt x="24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5" name="Google Shape;325;p26"/>
            <p:cNvSpPr/>
            <p:nvPr/>
          </p:nvSpPr>
          <p:spPr>
            <a:xfrm>
              <a:off x="6218026" y="2805843"/>
              <a:ext cx="81675" cy="81642"/>
            </a:xfrm>
            <a:custGeom>
              <a:rect b="b" l="l" r="r" t="t"/>
              <a:pathLst>
                <a:path extrusionOk="0" h="2453" w="2454">
                  <a:moveTo>
                    <a:pt x="0" y="0"/>
                  </a:moveTo>
                  <a:lnTo>
                    <a:pt x="0" y="2453"/>
                  </a:lnTo>
                  <a:lnTo>
                    <a:pt x="715" y="2453"/>
                  </a:lnTo>
                  <a:lnTo>
                    <a:pt x="715" y="714"/>
                  </a:lnTo>
                  <a:lnTo>
                    <a:pt x="2453" y="714"/>
                  </a:lnTo>
                  <a:lnTo>
                    <a:pt x="245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p26"/>
            <p:cNvSpPr/>
            <p:nvPr/>
          </p:nvSpPr>
          <p:spPr>
            <a:xfrm>
              <a:off x="6218026" y="2956419"/>
              <a:ext cx="255243" cy="232279"/>
            </a:xfrm>
            <a:custGeom>
              <a:rect b="b" l="l" r="r" t="t"/>
              <a:pathLst>
                <a:path extrusionOk="0" h="6979" w="7669">
                  <a:moveTo>
                    <a:pt x="0" y="1"/>
                  </a:moveTo>
                  <a:lnTo>
                    <a:pt x="0" y="2096"/>
                  </a:lnTo>
                  <a:lnTo>
                    <a:pt x="1453" y="2096"/>
                  </a:lnTo>
                  <a:cubicBezTo>
                    <a:pt x="1596" y="1692"/>
                    <a:pt x="2001" y="1406"/>
                    <a:pt x="2453" y="1406"/>
                  </a:cubicBezTo>
                  <a:cubicBezTo>
                    <a:pt x="3025" y="1406"/>
                    <a:pt x="3501" y="1882"/>
                    <a:pt x="3501" y="2454"/>
                  </a:cubicBezTo>
                  <a:cubicBezTo>
                    <a:pt x="3501" y="3025"/>
                    <a:pt x="3025" y="3501"/>
                    <a:pt x="2453" y="3501"/>
                  </a:cubicBezTo>
                  <a:cubicBezTo>
                    <a:pt x="2001" y="3501"/>
                    <a:pt x="1596" y="3216"/>
                    <a:pt x="1453" y="2811"/>
                  </a:cubicBezTo>
                  <a:lnTo>
                    <a:pt x="0" y="2811"/>
                  </a:lnTo>
                  <a:lnTo>
                    <a:pt x="0" y="6978"/>
                  </a:lnTo>
                  <a:lnTo>
                    <a:pt x="7669" y="6978"/>
                  </a:lnTo>
                  <a:lnTo>
                    <a:pt x="7669" y="4883"/>
                  </a:lnTo>
                  <a:lnTo>
                    <a:pt x="6216" y="4883"/>
                  </a:lnTo>
                  <a:cubicBezTo>
                    <a:pt x="6073" y="5288"/>
                    <a:pt x="5692" y="5597"/>
                    <a:pt x="5240" y="5597"/>
                  </a:cubicBezTo>
                  <a:cubicBezTo>
                    <a:pt x="4668" y="5597"/>
                    <a:pt x="4192" y="5121"/>
                    <a:pt x="4192" y="4549"/>
                  </a:cubicBezTo>
                  <a:cubicBezTo>
                    <a:pt x="4192" y="3954"/>
                    <a:pt x="4668" y="3501"/>
                    <a:pt x="5240" y="3501"/>
                  </a:cubicBezTo>
                  <a:cubicBezTo>
                    <a:pt x="5692" y="3501"/>
                    <a:pt x="6073" y="3787"/>
                    <a:pt x="6216" y="4192"/>
                  </a:cubicBezTo>
                  <a:lnTo>
                    <a:pt x="7669" y="4192"/>
                  </a:lnTo>
                  <a:lnTo>
                    <a:pt x="766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26"/>
            <p:cNvSpPr/>
            <p:nvPr/>
          </p:nvSpPr>
          <p:spPr>
            <a:xfrm>
              <a:off x="6287789" y="3026182"/>
              <a:ext cx="22998" cy="23797"/>
            </a:xfrm>
            <a:custGeom>
              <a:rect b="b" l="l" r="r" t="t"/>
              <a:pathLst>
                <a:path extrusionOk="0" h="715" w="691">
                  <a:moveTo>
                    <a:pt x="357" y="0"/>
                  </a:moveTo>
                  <a:cubicBezTo>
                    <a:pt x="167" y="0"/>
                    <a:pt x="0" y="167"/>
                    <a:pt x="0" y="358"/>
                  </a:cubicBezTo>
                  <a:cubicBezTo>
                    <a:pt x="0" y="548"/>
                    <a:pt x="167" y="715"/>
                    <a:pt x="357" y="715"/>
                  </a:cubicBezTo>
                  <a:cubicBezTo>
                    <a:pt x="548" y="715"/>
                    <a:pt x="691" y="548"/>
                    <a:pt x="691" y="358"/>
                  </a:cubicBezTo>
                  <a:cubicBezTo>
                    <a:pt x="691" y="167"/>
                    <a:pt x="548" y="0"/>
                    <a:pt x="35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8" name="Google Shape;328;p26"/>
            <p:cNvSpPr/>
            <p:nvPr/>
          </p:nvSpPr>
          <p:spPr>
            <a:xfrm>
              <a:off x="6380518" y="3095945"/>
              <a:ext cx="23031" cy="22998"/>
            </a:xfrm>
            <a:custGeom>
              <a:rect b="b" l="l" r="r" t="t"/>
              <a:pathLst>
                <a:path extrusionOk="0" h="691" w="692">
                  <a:moveTo>
                    <a:pt x="358" y="0"/>
                  </a:moveTo>
                  <a:cubicBezTo>
                    <a:pt x="167" y="0"/>
                    <a:pt x="0" y="167"/>
                    <a:pt x="0" y="357"/>
                  </a:cubicBezTo>
                  <a:cubicBezTo>
                    <a:pt x="0" y="548"/>
                    <a:pt x="167" y="691"/>
                    <a:pt x="358" y="691"/>
                  </a:cubicBezTo>
                  <a:cubicBezTo>
                    <a:pt x="548" y="691"/>
                    <a:pt x="691" y="548"/>
                    <a:pt x="691" y="357"/>
                  </a:cubicBezTo>
                  <a:cubicBezTo>
                    <a:pt x="691" y="167"/>
                    <a:pt x="548" y="0"/>
                    <a:pt x="35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29" name="Google Shape;329;p26"/>
          <p:cNvGrpSpPr/>
          <p:nvPr/>
        </p:nvGrpSpPr>
        <p:grpSpPr>
          <a:xfrm>
            <a:off x="7158069" y="3010343"/>
            <a:ext cx="429779" cy="429758"/>
            <a:chOff x="1817457" y="2200243"/>
            <a:chExt cx="394764" cy="382892"/>
          </a:xfrm>
        </p:grpSpPr>
        <p:sp>
          <p:nvSpPr>
            <p:cNvPr id="330" name="Google Shape;330;p26"/>
            <p:cNvSpPr/>
            <p:nvPr/>
          </p:nvSpPr>
          <p:spPr>
            <a:xfrm>
              <a:off x="1817457" y="2293005"/>
              <a:ext cx="46795" cy="46795"/>
            </a:xfrm>
            <a:custGeom>
              <a:rect b="b" l="l" r="r" t="t"/>
              <a:pathLst>
                <a:path extrusionOk="0" h="1406" w="1406">
                  <a:moveTo>
                    <a:pt x="0" y="0"/>
                  </a:moveTo>
                  <a:lnTo>
                    <a:pt x="0" y="1405"/>
                  </a:lnTo>
                  <a:lnTo>
                    <a:pt x="1405" y="1405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1" name="Google Shape;331;p26"/>
            <p:cNvSpPr/>
            <p:nvPr/>
          </p:nvSpPr>
          <p:spPr>
            <a:xfrm>
              <a:off x="1817457" y="2445978"/>
              <a:ext cx="394764" cy="137157"/>
            </a:xfrm>
            <a:custGeom>
              <a:rect b="b" l="l" r="r" t="t"/>
              <a:pathLst>
                <a:path extrusionOk="0" h="4121" w="11861">
                  <a:moveTo>
                    <a:pt x="10622" y="0"/>
                  </a:moveTo>
                  <a:lnTo>
                    <a:pt x="9407" y="715"/>
                  </a:lnTo>
                  <a:lnTo>
                    <a:pt x="9407" y="2025"/>
                  </a:lnTo>
                  <a:lnTo>
                    <a:pt x="10122" y="2025"/>
                  </a:lnTo>
                  <a:lnTo>
                    <a:pt x="10122" y="1453"/>
                  </a:lnTo>
                  <a:cubicBezTo>
                    <a:pt x="10693" y="1643"/>
                    <a:pt x="11146" y="1810"/>
                    <a:pt x="11146" y="2001"/>
                  </a:cubicBezTo>
                  <a:cubicBezTo>
                    <a:pt x="11146" y="2215"/>
                    <a:pt x="10788" y="2596"/>
                    <a:pt x="9764" y="2929"/>
                  </a:cubicBezTo>
                  <a:cubicBezTo>
                    <a:pt x="8740" y="3239"/>
                    <a:pt x="7383" y="3430"/>
                    <a:pt x="5930" y="3430"/>
                  </a:cubicBezTo>
                  <a:cubicBezTo>
                    <a:pt x="4478" y="3430"/>
                    <a:pt x="3120" y="3239"/>
                    <a:pt x="2096" y="2929"/>
                  </a:cubicBezTo>
                  <a:cubicBezTo>
                    <a:pt x="1072" y="2596"/>
                    <a:pt x="715" y="2215"/>
                    <a:pt x="715" y="2001"/>
                  </a:cubicBezTo>
                  <a:cubicBezTo>
                    <a:pt x="715" y="1715"/>
                    <a:pt x="1263" y="1286"/>
                    <a:pt x="2477" y="977"/>
                  </a:cubicBezTo>
                  <a:lnTo>
                    <a:pt x="2310" y="310"/>
                  </a:lnTo>
                  <a:cubicBezTo>
                    <a:pt x="1644" y="477"/>
                    <a:pt x="1096" y="691"/>
                    <a:pt x="715" y="953"/>
                  </a:cubicBezTo>
                  <a:cubicBezTo>
                    <a:pt x="119" y="1334"/>
                    <a:pt x="0" y="1739"/>
                    <a:pt x="0" y="2001"/>
                  </a:cubicBezTo>
                  <a:cubicBezTo>
                    <a:pt x="0" y="2453"/>
                    <a:pt x="334" y="3096"/>
                    <a:pt x="1882" y="3596"/>
                  </a:cubicBezTo>
                  <a:cubicBezTo>
                    <a:pt x="2977" y="3930"/>
                    <a:pt x="4406" y="4120"/>
                    <a:pt x="5930" y="4120"/>
                  </a:cubicBezTo>
                  <a:cubicBezTo>
                    <a:pt x="7454" y="4120"/>
                    <a:pt x="8883" y="3930"/>
                    <a:pt x="9979" y="3596"/>
                  </a:cubicBezTo>
                  <a:cubicBezTo>
                    <a:pt x="11527" y="3096"/>
                    <a:pt x="11860" y="2453"/>
                    <a:pt x="11860" y="2001"/>
                  </a:cubicBezTo>
                  <a:cubicBezTo>
                    <a:pt x="11860" y="1453"/>
                    <a:pt x="11360" y="1215"/>
                    <a:pt x="11217" y="1120"/>
                  </a:cubicBezTo>
                  <a:cubicBezTo>
                    <a:pt x="11027" y="1024"/>
                    <a:pt x="10788" y="953"/>
                    <a:pt x="10526" y="858"/>
                  </a:cubicBezTo>
                  <a:lnTo>
                    <a:pt x="10979" y="596"/>
                  </a:lnTo>
                  <a:lnTo>
                    <a:pt x="1062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2" name="Google Shape;332;p26"/>
            <p:cNvSpPr/>
            <p:nvPr/>
          </p:nvSpPr>
          <p:spPr>
            <a:xfrm>
              <a:off x="1945067" y="2315172"/>
              <a:ext cx="139520" cy="56314"/>
            </a:xfrm>
            <a:custGeom>
              <a:rect b="b" l="l" r="r" t="t"/>
              <a:pathLst>
                <a:path extrusionOk="0" h="1692" w="4192">
                  <a:moveTo>
                    <a:pt x="2096" y="1"/>
                  </a:moveTo>
                  <a:lnTo>
                    <a:pt x="1" y="858"/>
                  </a:lnTo>
                  <a:lnTo>
                    <a:pt x="2096" y="1692"/>
                  </a:lnTo>
                  <a:lnTo>
                    <a:pt x="4192" y="858"/>
                  </a:lnTo>
                  <a:lnTo>
                    <a:pt x="209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3" name="Google Shape;333;p26"/>
            <p:cNvSpPr/>
            <p:nvPr/>
          </p:nvSpPr>
          <p:spPr>
            <a:xfrm>
              <a:off x="1933984" y="2363534"/>
              <a:ext cx="68995" cy="111796"/>
            </a:xfrm>
            <a:custGeom>
              <a:rect b="b" l="l" r="r" t="t"/>
              <a:pathLst>
                <a:path extrusionOk="0" h="3359" w="2073">
                  <a:moveTo>
                    <a:pt x="0" y="1"/>
                  </a:moveTo>
                  <a:lnTo>
                    <a:pt x="0" y="2525"/>
                  </a:lnTo>
                  <a:lnTo>
                    <a:pt x="2072" y="3358"/>
                  </a:lnTo>
                  <a:lnTo>
                    <a:pt x="2072" y="83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4" name="Google Shape;334;p26"/>
            <p:cNvSpPr/>
            <p:nvPr/>
          </p:nvSpPr>
          <p:spPr>
            <a:xfrm>
              <a:off x="2026713" y="2363534"/>
              <a:ext cx="68995" cy="111796"/>
            </a:xfrm>
            <a:custGeom>
              <a:rect b="b" l="l" r="r" t="t"/>
              <a:pathLst>
                <a:path extrusionOk="0" h="3359" w="2073">
                  <a:moveTo>
                    <a:pt x="2072" y="1"/>
                  </a:moveTo>
                  <a:lnTo>
                    <a:pt x="0" y="834"/>
                  </a:lnTo>
                  <a:lnTo>
                    <a:pt x="0" y="3358"/>
                  </a:lnTo>
                  <a:lnTo>
                    <a:pt x="2072" y="2525"/>
                  </a:lnTo>
                  <a:lnTo>
                    <a:pt x="207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26"/>
            <p:cNvSpPr/>
            <p:nvPr/>
          </p:nvSpPr>
          <p:spPr>
            <a:xfrm>
              <a:off x="1817457" y="2200243"/>
              <a:ext cx="394764" cy="232279"/>
            </a:xfrm>
            <a:custGeom>
              <a:rect b="b" l="l" r="r" t="t"/>
              <a:pathLst>
                <a:path extrusionOk="0" h="6979" w="11861">
                  <a:moveTo>
                    <a:pt x="10455" y="2454"/>
                  </a:moveTo>
                  <a:lnTo>
                    <a:pt x="10455" y="4526"/>
                  </a:lnTo>
                  <a:lnTo>
                    <a:pt x="9764" y="4526"/>
                  </a:lnTo>
                  <a:lnTo>
                    <a:pt x="9764" y="2454"/>
                  </a:lnTo>
                  <a:close/>
                  <a:moveTo>
                    <a:pt x="0" y="1"/>
                  </a:moveTo>
                  <a:lnTo>
                    <a:pt x="0" y="2097"/>
                  </a:lnTo>
                  <a:lnTo>
                    <a:pt x="2096" y="2097"/>
                  </a:lnTo>
                  <a:lnTo>
                    <a:pt x="2096" y="4883"/>
                  </a:lnTo>
                  <a:lnTo>
                    <a:pt x="0" y="4883"/>
                  </a:lnTo>
                  <a:lnTo>
                    <a:pt x="0" y="6978"/>
                  </a:lnTo>
                  <a:lnTo>
                    <a:pt x="2787" y="6978"/>
                  </a:lnTo>
                  <a:lnTo>
                    <a:pt x="2787" y="3978"/>
                  </a:lnTo>
                  <a:lnTo>
                    <a:pt x="5930" y="2716"/>
                  </a:lnTo>
                  <a:lnTo>
                    <a:pt x="9074" y="3978"/>
                  </a:lnTo>
                  <a:lnTo>
                    <a:pt x="9074" y="6978"/>
                  </a:lnTo>
                  <a:lnTo>
                    <a:pt x="11860" y="6978"/>
                  </a:lnTo>
                  <a:lnTo>
                    <a:pt x="1186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cxnSp>
        <p:nvCxnSpPr>
          <p:cNvPr id="336" name="Google Shape;336;p26"/>
          <p:cNvCxnSpPr>
            <a:stCxn id="286" idx="6"/>
            <a:endCxn id="296" idx="2"/>
          </p:cNvCxnSpPr>
          <p:nvPr/>
        </p:nvCxnSpPr>
        <p:spPr>
          <a:xfrm flipH="1" rot="10800000">
            <a:off x="4069695" y="2709773"/>
            <a:ext cx="970500" cy="490500"/>
          </a:xfrm>
          <a:prstGeom prst="straightConnector1">
            <a:avLst/>
          </a:prstGeom>
          <a:noFill/>
          <a:ln cap="flat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37" name="Google Shape;337;p26"/>
          <p:cNvCxnSpPr>
            <a:stCxn id="296" idx="6"/>
            <a:endCxn id="297" idx="2"/>
          </p:cNvCxnSpPr>
          <p:nvPr/>
        </p:nvCxnSpPr>
        <p:spPr>
          <a:xfrm>
            <a:off x="5924800" y="2709773"/>
            <a:ext cx="1005900" cy="490500"/>
          </a:xfrm>
          <a:prstGeom prst="straightConnector1">
            <a:avLst/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7"/>
          <p:cNvSpPr txBox="1"/>
          <p:nvPr>
            <p:ph type="title"/>
          </p:nvPr>
        </p:nvSpPr>
        <p:spPr>
          <a:xfrm>
            <a:off x="1817151" y="105125"/>
            <a:ext cx="48501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2300"/>
              <a:t>Basic overview and </a:t>
            </a:r>
            <a:r>
              <a:rPr lang="en" sz="2300"/>
              <a:t>modules</a:t>
            </a:r>
            <a:endParaRPr sz="2300"/>
          </a:p>
        </p:txBody>
      </p:sp>
      <p:pic>
        <p:nvPicPr>
          <p:cNvPr descr="Diagram&#10;&#10;Description automatically generated" id="343" name="Google Shape;34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45401" y="648300"/>
            <a:ext cx="5993600" cy="449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28"/>
          <p:cNvSpPr/>
          <p:nvPr/>
        </p:nvSpPr>
        <p:spPr>
          <a:xfrm>
            <a:off x="2787792" y="1871085"/>
            <a:ext cx="663900" cy="663900"/>
          </a:xfrm>
          <a:prstGeom prst="ellipse">
            <a:avLst/>
          </a:prstGeom>
          <a:solidFill>
            <a:srgbClr val="FDFF5C">
              <a:alpha val="45882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28"/>
          <p:cNvSpPr/>
          <p:nvPr/>
        </p:nvSpPr>
        <p:spPr>
          <a:xfrm>
            <a:off x="6731004" y="1871085"/>
            <a:ext cx="663900" cy="663900"/>
          </a:xfrm>
          <a:prstGeom prst="ellipse">
            <a:avLst/>
          </a:prstGeom>
          <a:solidFill>
            <a:srgbClr val="955CFF">
              <a:alpha val="2352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28"/>
          <p:cNvSpPr/>
          <p:nvPr/>
        </p:nvSpPr>
        <p:spPr>
          <a:xfrm>
            <a:off x="4756709" y="1871085"/>
            <a:ext cx="663900" cy="663900"/>
          </a:xfrm>
          <a:prstGeom prst="ellipse">
            <a:avLst/>
          </a:prstGeom>
          <a:solidFill>
            <a:srgbClr val="5CFFF8">
              <a:alpha val="3803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28"/>
          <p:cNvSpPr/>
          <p:nvPr/>
        </p:nvSpPr>
        <p:spPr>
          <a:xfrm>
            <a:off x="819723" y="1871085"/>
            <a:ext cx="663900" cy="663900"/>
          </a:xfrm>
          <a:prstGeom prst="ellipse">
            <a:avLst/>
          </a:prstGeom>
          <a:solidFill>
            <a:srgbClr val="5CFFA6">
              <a:alpha val="43529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28"/>
          <p:cNvSpPr txBox="1"/>
          <p:nvPr>
            <p:ph type="title"/>
          </p:nvPr>
        </p:nvSpPr>
        <p:spPr>
          <a:xfrm>
            <a:off x="714000" y="2688931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1600"/>
              <a:t>Initialization </a:t>
            </a:r>
            <a:endParaRPr sz="1600"/>
          </a:p>
        </p:txBody>
      </p:sp>
      <p:sp>
        <p:nvSpPr>
          <p:cNvPr id="353" name="Google Shape;353;p28"/>
          <p:cNvSpPr txBox="1"/>
          <p:nvPr>
            <p:ph idx="3"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Flowchart</a:t>
            </a:r>
            <a:endParaRPr/>
          </a:p>
        </p:txBody>
      </p:sp>
      <p:sp>
        <p:nvSpPr>
          <p:cNvPr id="354" name="Google Shape;354;p28"/>
          <p:cNvSpPr txBox="1"/>
          <p:nvPr>
            <p:ph idx="1" type="subTitle"/>
          </p:nvPr>
        </p:nvSpPr>
        <p:spPr>
          <a:xfrm>
            <a:off x="714000" y="3330854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/>
              <a:t>Upload the data to train the NLP algorithm</a:t>
            </a:r>
            <a:endParaRPr/>
          </a:p>
        </p:txBody>
      </p:sp>
      <p:sp>
        <p:nvSpPr>
          <p:cNvPr id="355" name="Google Shape;355;p28"/>
          <p:cNvSpPr txBox="1"/>
          <p:nvPr>
            <p:ph idx="2" type="title"/>
          </p:nvPr>
        </p:nvSpPr>
        <p:spPr>
          <a:xfrm>
            <a:off x="819723" y="1974285"/>
            <a:ext cx="6639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356" name="Google Shape;356;p28"/>
          <p:cNvSpPr txBox="1"/>
          <p:nvPr>
            <p:ph idx="4" type="title"/>
          </p:nvPr>
        </p:nvSpPr>
        <p:spPr>
          <a:xfrm>
            <a:off x="2683575" y="2688931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1400"/>
              <a:t>Train and testing</a:t>
            </a:r>
            <a:endParaRPr sz="1400"/>
          </a:p>
        </p:txBody>
      </p:sp>
      <p:sp>
        <p:nvSpPr>
          <p:cNvPr id="357" name="Google Shape;357;p28"/>
          <p:cNvSpPr txBox="1"/>
          <p:nvPr>
            <p:ph idx="5" type="subTitle"/>
          </p:nvPr>
        </p:nvSpPr>
        <p:spPr>
          <a:xfrm>
            <a:off x="2683575" y="3330854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/>
              <a:t>Check the accuracy of the model </a:t>
            </a:r>
            <a:r>
              <a:rPr lang="en"/>
              <a:t>with</a:t>
            </a:r>
            <a:r>
              <a:rPr lang="en"/>
              <a:t> help of test dataset</a:t>
            </a:r>
            <a:endParaRPr/>
          </a:p>
        </p:txBody>
      </p:sp>
      <p:sp>
        <p:nvSpPr>
          <p:cNvPr id="358" name="Google Shape;358;p28"/>
          <p:cNvSpPr txBox="1"/>
          <p:nvPr>
            <p:ph idx="6" type="title"/>
          </p:nvPr>
        </p:nvSpPr>
        <p:spPr>
          <a:xfrm>
            <a:off x="2787792" y="1974435"/>
            <a:ext cx="6639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359" name="Google Shape;359;p28"/>
          <p:cNvSpPr txBox="1"/>
          <p:nvPr>
            <p:ph idx="7" type="title"/>
          </p:nvPr>
        </p:nvSpPr>
        <p:spPr>
          <a:xfrm>
            <a:off x="4653150" y="2688931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1300"/>
              <a:t>Prepare </a:t>
            </a:r>
            <a:r>
              <a:rPr lang="en" sz="1300"/>
              <a:t>Keyword</a:t>
            </a:r>
            <a:r>
              <a:rPr lang="en" sz="1300"/>
              <a:t> </a:t>
            </a:r>
            <a:r>
              <a:rPr lang="en" sz="1300"/>
              <a:t>extraction</a:t>
            </a:r>
            <a:r>
              <a:rPr lang="en" sz="1300"/>
              <a:t> model</a:t>
            </a:r>
            <a:endParaRPr sz="1300"/>
          </a:p>
        </p:txBody>
      </p:sp>
      <p:sp>
        <p:nvSpPr>
          <p:cNvPr id="360" name="Google Shape;360;p28"/>
          <p:cNvSpPr txBox="1"/>
          <p:nvPr>
            <p:ph idx="8" type="subTitle"/>
          </p:nvPr>
        </p:nvSpPr>
        <p:spPr>
          <a:xfrm>
            <a:off x="4653150" y="3330854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/>
              <a:t>Making the keyword extraction function</a:t>
            </a:r>
            <a:endParaRPr/>
          </a:p>
        </p:txBody>
      </p:sp>
      <p:sp>
        <p:nvSpPr>
          <p:cNvPr id="361" name="Google Shape;361;p28"/>
          <p:cNvSpPr txBox="1"/>
          <p:nvPr>
            <p:ph idx="9" type="title"/>
          </p:nvPr>
        </p:nvSpPr>
        <p:spPr>
          <a:xfrm>
            <a:off x="4756709" y="1974285"/>
            <a:ext cx="6639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362" name="Google Shape;362;p28"/>
          <p:cNvSpPr txBox="1"/>
          <p:nvPr>
            <p:ph idx="13" type="title"/>
          </p:nvPr>
        </p:nvSpPr>
        <p:spPr>
          <a:xfrm>
            <a:off x="6622725" y="2688931"/>
            <a:ext cx="1801800" cy="544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" sz="1100"/>
              <a:t>Connect all features into a </a:t>
            </a:r>
            <a:r>
              <a:rPr lang="en" sz="1100"/>
              <a:t>framework</a:t>
            </a:r>
            <a:endParaRPr sz="1100"/>
          </a:p>
        </p:txBody>
      </p:sp>
      <p:sp>
        <p:nvSpPr>
          <p:cNvPr id="363" name="Google Shape;363;p28"/>
          <p:cNvSpPr txBox="1"/>
          <p:nvPr>
            <p:ph idx="14" type="subTitle"/>
          </p:nvPr>
        </p:nvSpPr>
        <p:spPr>
          <a:xfrm>
            <a:off x="6622725" y="3330850"/>
            <a:ext cx="1914000" cy="550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 sz="1100"/>
              <a:t>Put all the feature (summarization/keyword </a:t>
            </a:r>
            <a:r>
              <a:rPr lang="en" sz="1100"/>
              <a:t>extraction</a:t>
            </a:r>
            <a:r>
              <a:rPr lang="en" sz="1100"/>
              <a:t>) into one </a:t>
            </a:r>
            <a:r>
              <a:rPr lang="en" sz="1100"/>
              <a:t>framework</a:t>
            </a:r>
            <a:r>
              <a:rPr lang="en" sz="1100"/>
              <a:t> and web interface.</a:t>
            </a:r>
            <a:endParaRPr sz="1100"/>
          </a:p>
        </p:txBody>
      </p:sp>
      <p:sp>
        <p:nvSpPr>
          <p:cNvPr id="364" name="Google Shape;364;p28"/>
          <p:cNvSpPr txBox="1"/>
          <p:nvPr>
            <p:ph idx="15" type="title"/>
          </p:nvPr>
        </p:nvSpPr>
        <p:spPr>
          <a:xfrm>
            <a:off x="6731004" y="1974285"/>
            <a:ext cx="663900" cy="457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365" name="Google Shape;365;p28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25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366" name="Google Shape;366;p28"/>
          <p:cNvCxnSpPr/>
          <p:nvPr/>
        </p:nvCxnSpPr>
        <p:spPr>
          <a:xfrm>
            <a:off x="1725275" y="2156600"/>
            <a:ext cx="8721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67" name="Google Shape;367;p28"/>
          <p:cNvCxnSpPr/>
          <p:nvPr/>
        </p:nvCxnSpPr>
        <p:spPr>
          <a:xfrm>
            <a:off x="3668150" y="2156600"/>
            <a:ext cx="8721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368" name="Google Shape;368;p28"/>
          <p:cNvCxnSpPr/>
          <p:nvPr/>
        </p:nvCxnSpPr>
        <p:spPr>
          <a:xfrm>
            <a:off x="5639750" y="2156600"/>
            <a:ext cx="872100" cy="0"/>
          </a:xfrm>
          <a:prstGeom prst="straightConnector1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29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74" name="Google Shape;374;p29"/>
          <p:cNvSpPr txBox="1"/>
          <p:nvPr>
            <p:ph type="title"/>
          </p:nvPr>
        </p:nvSpPr>
        <p:spPr>
          <a:xfrm>
            <a:off x="2841800" y="303125"/>
            <a:ext cx="3912300" cy="46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Interface sample</a:t>
            </a:r>
            <a:endParaRPr/>
          </a:p>
        </p:txBody>
      </p:sp>
      <p:pic>
        <p:nvPicPr>
          <p:cNvPr id="375" name="Google Shape;37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919625"/>
            <a:ext cx="8167651" cy="39280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30"/>
          <p:cNvSpPr txBox="1"/>
          <p:nvPr>
            <p:ph type="title"/>
          </p:nvPr>
        </p:nvSpPr>
        <p:spPr>
          <a:xfrm>
            <a:off x="714000" y="64830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Target Market</a:t>
            </a:r>
            <a:endParaRPr/>
          </a:p>
        </p:txBody>
      </p:sp>
      <p:sp>
        <p:nvSpPr>
          <p:cNvPr id="381" name="Google Shape;381;p30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25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82" name="Google Shape;382;p30"/>
          <p:cNvSpPr txBox="1"/>
          <p:nvPr/>
        </p:nvSpPr>
        <p:spPr>
          <a:xfrm>
            <a:off x="5896799" y="2154476"/>
            <a:ext cx="2298600" cy="31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Research centers</a:t>
            </a:r>
            <a:endParaRPr b="0" i="0" sz="18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83" name="Google Shape;383;p30"/>
          <p:cNvSpPr txBox="1"/>
          <p:nvPr/>
        </p:nvSpPr>
        <p:spPr>
          <a:xfrm>
            <a:off x="5896799" y="2892848"/>
            <a:ext cx="2298600" cy="44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Make it easy by saving time and offering summarized and keyword extracted contexts which they may spend triple time otherwise.</a:t>
            </a:r>
            <a:endParaRPr b="0" i="0" sz="1400" u="none" cap="none" strike="noStrike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384" name="Google Shape;384;p30"/>
          <p:cNvSpPr txBox="1"/>
          <p:nvPr/>
        </p:nvSpPr>
        <p:spPr>
          <a:xfrm>
            <a:off x="4799977" y="778825"/>
            <a:ext cx="2642100" cy="381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85" name="Google Shape;385;p30"/>
          <p:cNvSpPr txBox="1"/>
          <p:nvPr/>
        </p:nvSpPr>
        <p:spPr>
          <a:xfrm>
            <a:off x="5896799" y="3466851"/>
            <a:ext cx="2298600" cy="44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386" name="Google Shape;386;p30"/>
          <p:cNvSpPr txBox="1"/>
          <p:nvPr/>
        </p:nvSpPr>
        <p:spPr>
          <a:xfrm>
            <a:off x="971951" y="1602851"/>
            <a:ext cx="2298600" cy="31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Education Fields</a:t>
            </a:r>
            <a:endParaRPr b="0" i="0" sz="18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87" name="Google Shape;387;p30"/>
          <p:cNvSpPr txBox="1"/>
          <p:nvPr/>
        </p:nvSpPr>
        <p:spPr>
          <a:xfrm>
            <a:off x="1061451" y="2176473"/>
            <a:ext cx="2298600" cy="44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Text summarization can help students to save their time and offer summarized context of their curriculum</a:t>
            </a:r>
            <a:endParaRPr b="0" i="0" sz="1400" u="none" cap="none" strike="noStrike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388" name="Google Shape;388;p30"/>
          <p:cNvSpPr txBox="1"/>
          <p:nvPr/>
        </p:nvSpPr>
        <p:spPr>
          <a:xfrm>
            <a:off x="606601" y="3148853"/>
            <a:ext cx="2298600" cy="31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Individual use</a:t>
            </a:r>
            <a:endParaRPr b="0" i="0" sz="18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389" name="Google Shape;389;p30"/>
          <p:cNvSpPr txBox="1"/>
          <p:nvPr/>
        </p:nvSpPr>
        <p:spPr>
          <a:xfrm>
            <a:off x="1010426" y="3683951"/>
            <a:ext cx="2298600" cy="44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Individuals can summarize and take keywords from the articles and books they are reading </a:t>
            </a:r>
            <a:endParaRPr b="0" i="0" sz="1400" u="none" cap="none" strike="noStrike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390" name="Google Shape;390;p30"/>
          <p:cNvSpPr/>
          <p:nvPr/>
        </p:nvSpPr>
        <p:spPr>
          <a:xfrm>
            <a:off x="3436775" y="1751187"/>
            <a:ext cx="1024800" cy="948900"/>
          </a:xfrm>
          <a:prstGeom prst="ellipse">
            <a:avLst/>
          </a:prstGeom>
          <a:solidFill>
            <a:srgbClr val="955CFF">
              <a:alpha val="2353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91" name="Google Shape;391;p30"/>
          <p:cNvGrpSpPr/>
          <p:nvPr/>
        </p:nvGrpSpPr>
        <p:grpSpPr>
          <a:xfrm>
            <a:off x="3687388" y="1984674"/>
            <a:ext cx="520355" cy="481743"/>
            <a:chOff x="-40378075" y="3267450"/>
            <a:chExt cx="317425" cy="289075"/>
          </a:xfrm>
        </p:grpSpPr>
        <p:sp>
          <p:nvSpPr>
            <p:cNvPr id="392" name="Google Shape;392;p30"/>
            <p:cNvSpPr/>
            <p:nvPr/>
          </p:nvSpPr>
          <p:spPr>
            <a:xfrm>
              <a:off x="-40218975" y="3308400"/>
              <a:ext cx="158325" cy="248125"/>
            </a:xfrm>
            <a:custGeom>
              <a:rect b="b" l="l" r="r" t="t"/>
              <a:pathLst>
                <a:path extrusionOk="0" h="9925" w="6333">
                  <a:moveTo>
                    <a:pt x="4694" y="1"/>
                  </a:moveTo>
                  <a:lnTo>
                    <a:pt x="4694" y="7877"/>
                  </a:lnTo>
                  <a:cubicBezTo>
                    <a:pt x="4694" y="8097"/>
                    <a:pt x="4474" y="8255"/>
                    <a:pt x="4253" y="8255"/>
                  </a:cubicBezTo>
                  <a:cubicBezTo>
                    <a:pt x="2993" y="8255"/>
                    <a:pt x="1638" y="8696"/>
                    <a:pt x="693" y="9452"/>
                  </a:cubicBezTo>
                  <a:cubicBezTo>
                    <a:pt x="536" y="9546"/>
                    <a:pt x="189" y="9925"/>
                    <a:pt x="0" y="9925"/>
                  </a:cubicBezTo>
                  <a:lnTo>
                    <a:pt x="5073" y="9925"/>
                  </a:lnTo>
                  <a:cubicBezTo>
                    <a:pt x="5734" y="9925"/>
                    <a:pt x="6333" y="9357"/>
                    <a:pt x="6333" y="8696"/>
                  </a:cubicBezTo>
                  <a:lnTo>
                    <a:pt x="6333" y="1229"/>
                  </a:lnTo>
                  <a:cubicBezTo>
                    <a:pt x="6333" y="536"/>
                    <a:pt x="5766" y="1"/>
                    <a:pt x="507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3" name="Google Shape;393;p30"/>
            <p:cNvSpPr/>
            <p:nvPr/>
          </p:nvSpPr>
          <p:spPr>
            <a:xfrm>
              <a:off x="-40316650" y="3267450"/>
              <a:ext cx="86675" cy="257575"/>
            </a:xfrm>
            <a:custGeom>
              <a:rect b="b" l="l" r="r" t="t"/>
              <a:pathLst>
                <a:path extrusionOk="0" h="10303" w="3467">
                  <a:moveTo>
                    <a:pt x="1" y="0"/>
                  </a:moveTo>
                  <a:lnTo>
                    <a:pt x="1" y="9105"/>
                  </a:lnTo>
                  <a:cubicBezTo>
                    <a:pt x="1166" y="9200"/>
                    <a:pt x="2489" y="9578"/>
                    <a:pt x="3466" y="10302"/>
                  </a:cubicBezTo>
                  <a:lnTo>
                    <a:pt x="3466" y="1197"/>
                  </a:lnTo>
                  <a:cubicBezTo>
                    <a:pt x="2489" y="473"/>
                    <a:pt x="1229" y="95"/>
                    <a:pt x="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4" name="Google Shape;394;p30"/>
            <p:cNvSpPr/>
            <p:nvPr/>
          </p:nvSpPr>
          <p:spPr>
            <a:xfrm>
              <a:off x="-40209525" y="3267450"/>
              <a:ext cx="86650" cy="257575"/>
            </a:xfrm>
            <a:custGeom>
              <a:rect b="b" l="l" r="r" t="t"/>
              <a:pathLst>
                <a:path extrusionOk="0" h="10303" w="3466">
                  <a:moveTo>
                    <a:pt x="3466" y="0"/>
                  </a:moveTo>
                  <a:cubicBezTo>
                    <a:pt x="2300" y="95"/>
                    <a:pt x="977" y="473"/>
                    <a:pt x="0" y="1197"/>
                  </a:cubicBezTo>
                  <a:lnTo>
                    <a:pt x="0" y="10302"/>
                  </a:lnTo>
                  <a:cubicBezTo>
                    <a:pt x="977" y="9578"/>
                    <a:pt x="2237" y="9200"/>
                    <a:pt x="3466" y="9105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5" name="Google Shape;395;p30"/>
            <p:cNvSpPr/>
            <p:nvPr/>
          </p:nvSpPr>
          <p:spPr>
            <a:xfrm>
              <a:off x="-40378075" y="3308400"/>
              <a:ext cx="157550" cy="248125"/>
            </a:xfrm>
            <a:custGeom>
              <a:rect b="b" l="l" r="r" t="t"/>
              <a:pathLst>
                <a:path extrusionOk="0" h="9925" w="6302">
                  <a:moveTo>
                    <a:pt x="1229" y="1"/>
                  </a:moveTo>
                  <a:cubicBezTo>
                    <a:pt x="567" y="1"/>
                    <a:pt x="0" y="536"/>
                    <a:pt x="0" y="1198"/>
                  </a:cubicBezTo>
                  <a:lnTo>
                    <a:pt x="0" y="8664"/>
                  </a:lnTo>
                  <a:cubicBezTo>
                    <a:pt x="32" y="9357"/>
                    <a:pt x="567" y="9925"/>
                    <a:pt x="1229" y="9925"/>
                  </a:cubicBezTo>
                  <a:lnTo>
                    <a:pt x="6301" y="9925"/>
                  </a:lnTo>
                  <a:cubicBezTo>
                    <a:pt x="6112" y="9925"/>
                    <a:pt x="5766" y="9609"/>
                    <a:pt x="5608" y="9452"/>
                  </a:cubicBezTo>
                  <a:cubicBezTo>
                    <a:pt x="4631" y="8664"/>
                    <a:pt x="3277" y="8255"/>
                    <a:pt x="2048" y="8255"/>
                  </a:cubicBezTo>
                  <a:cubicBezTo>
                    <a:pt x="1828" y="8255"/>
                    <a:pt x="1638" y="8066"/>
                    <a:pt x="1638" y="7877"/>
                  </a:cubicBezTo>
                  <a:lnTo>
                    <a:pt x="1638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96" name="Google Shape;396;p30"/>
          <p:cNvSpPr/>
          <p:nvPr/>
        </p:nvSpPr>
        <p:spPr>
          <a:xfrm>
            <a:off x="3436775" y="3441400"/>
            <a:ext cx="972600" cy="928500"/>
          </a:xfrm>
          <a:prstGeom prst="ellipse">
            <a:avLst/>
          </a:prstGeom>
          <a:solidFill>
            <a:srgbClr val="FDFF5C">
              <a:alpha val="4588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97" name="Google Shape;397;p30"/>
          <p:cNvGrpSpPr/>
          <p:nvPr/>
        </p:nvGrpSpPr>
        <p:grpSpPr>
          <a:xfrm>
            <a:off x="3648729" y="3639907"/>
            <a:ext cx="548691" cy="531487"/>
            <a:chOff x="-55595775" y="3982375"/>
            <a:chExt cx="319025" cy="319250"/>
          </a:xfrm>
        </p:grpSpPr>
        <p:sp>
          <p:nvSpPr>
            <p:cNvPr id="398" name="Google Shape;398;p30"/>
            <p:cNvSpPr/>
            <p:nvPr/>
          </p:nvSpPr>
          <p:spPr>
            <a:xfrm>
              <a:off x="-55441400" y="3982375"/>
              <a:ext cx="125250" cy="145175"/>
            </a:xfrm>
            <a:custGeom>
              <a:rect b="b" l="l" r="r" t="t"/>
              <a:pathLst>
                <a:path extrusionOk="0" h="5807" w="5010">
                  <a:moveTo>
                    <a:pt x="2038" y="1"/>
                  </a:moveTo>
                  <a:cubicBezTo>
                    <a:pt x="1277" y="1"/>
                    <a:pt x="574" y="302"/>
                    <a:pt x="1" y="797"/>
                  </a:cubicBezTo>
                  <a:cubicBezTo>
                    <a:pt x="2332" y="1081"/>
                    <a:pt x="4160" y="3003"/>
                    <a:pt x="4254" y="5365"/>
                  </a:cubicBezTo>
                  <a:cubicBezTo>
                    <a:pt x="4538" y="5491"/>
                    <a:pt x="4821" y="5586"/>
                    <a:pt x="5010" y="5807"/>
                  </a:cubicBezTo>
                  <a:lnTo>
                    <a:pt x="5010" y="3066"/>
                  </a:lnTo>
                  <a:cubicBezTo>
                    <a:pt x="5010" y="1585"/>
                    <a:pt x="3939" y="293"/>
                    <a:pt x="2521" y="41"/>
                  </a:cubicBezTo>
                  <a:cubicBezTo>
                    <a:pt x="2358" y="14"/>
                    <a:pt x="2197" y="1"/>
                    <a:pt x="203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" name="Google Shape;399;p30"/>
            <p:cNvSpPr/>
            <p:nvPr/>
          </p:nvSpPr>
          <p:spPr>
            <a:xfrm>
              <a:off x="-55343725" y="4203125"/>
              <a:ext cx="66975" cy="41000"/>
            </a:xfrm>
            <a:custGeom>
              <a:rect b="b" l="l" r="r" t="t"/>
              <a:pathLst>
                <a:path extrusionOk="0" h="1640" w="2679">
                  <a:moveTo>
                    <a:pt x="1418" y="1"/>
                  </a:moveTo>
                  <a:cubicBezTo>
                    <a:pt x="1135" y="379"/>
                    <a:pt x="757" y="663"/>
                    <a:pt x="284" y="789"/>
                  </a:cubicBezTo>
                  <a:cubicBezTo>
                    <a:pt x="190" y="1072"/>
                    <a:pt x="127" y="1387"/>
                    <a:pt x="1" y="1639"/>
                  </a:cubicBezTo>
                  <a:lnTo>
                    <a:pt x="2300" y="1639"/>
                  </a:lnTo>
                  <a:cubicBezTo>
                    <a:pt x="2458" y="1639"/>
                    <a:pt x="2615" y="1545"/>
                    <a:pt x="2647" y="1387"/>
                  </a:cubicBezTo>
                  <a:cubicBezTo>
                    <a:pt x="2678" y="1167"/>
                    <a:pt x="2615" y="1009"/>
                    <a:pt x="2458" y="946"/>
                  </a:cubicBezTo>
                  <a:cubicBezTo>
                    <a:pt x="2017" y="757"/>
                    <a:pt x="1670" y="379"/>
                    <a:pt x="141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" name="Google Shape;400;p30"/>
            <p:cNvSpPr/>
            <p:nvPr/>
          </p:nvSpPr>
          <p:spPr>
            <a:xfrm>
              <a:off x="-55557950" y="4019625"/>
              <a:ext cx="147300" cy="94525"/>
            </a:xfrm>
            <a:custGeom>
              <a:rect b="b" l="l" r="r" t="t"/>
              <a:pathLst>
                <a:path extrusionOk="0" h="3781" w="5892">
                  <a:moveTo>
                    <a:pt x="4064" y="0"/>
                  </a:moveTo>
                  <a:cubicBezTo>
                    <a:pt x="1922" y="63"/>
                    <a:pt x="189" y="1702"/>
                    <a:pt x="0" y="3781"/>
                  </a:cubicBezTo>
                  <a:lnTo>
                    <a:pt x="2584" y="3749"/>
                  </a:lnTo>
                  <a:cubicBezTo>
                    <a:pt x="3938" y="3749"/>
                    <a:pt x="5135" y="2930"/>
                    <a:pt x="5671" y="1670"/>
                  </a:cubicBezTo>
                  <a:cubicBezTo>
                    <a:pt x="5829" y="1261"/>
                    <a:pt x="5892" y="882"/>
                    <a:pt x="5892" y="441"/>
                  </a:cubicBezTo>
                  <a:cubicBezTo>
                    <a:pt x="5356" y="158"/>
                    <a:pt x="4726" y="0"/>
                    <a:pt x="40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30"/>
            <p:cNvSpPr/>
            <p:nvPr/>
          </p:nvSpPr>
          <p:spPr>
            <a:xfrm>
              <a:off x="-55557950" y="4042450"/>
              <a:ext cx="206375" cy="259175"/>
            </a:xfrm>
            <a:custGeom>
              <a:rect b="b" l="l" r="r" t="t"/>
              <a:pathLst>
                <a:path extrusionOk="0" h="10367" w="8255">
                  <a:moveTo>
                    <a:pt x="2584" y="4349"/>
                  </a:moveTo>
                  <a:cubicBezTo>
                    <a:pt x="2773" y="4349"/>
                    <a:pt x="2993" y="4475"/>
                    <a:pt x="2993" y="4695"/>
                  </a:cubicBezTo>
                  <a:cubicBezTo>
                    <a:pt x="2993" y="4884"/>
                    <a:pt x="2836" y="5073"/>
                    <a:pt x="2615" y="5073"/>
                  </a:cubicBezTo>
                  <a:cubicBezTo>
                    <a:pt x="2395" y="5073"/>
                    <a:pt x="2237" y="4916"/>
                    <a:pt x="2237" y="4727"/>
                  </a:cubicBezTo>
                  <a:cubicBezTo>
                    <a:pt x="2237" y="4538"/>
                    <a:pt x="2395" y="4349"/>
                    <a:pt x="2584" y="4349"/>
                  </a:cubicBezTo>
                  <a:close/>
                  <a:moveTo>
                    <a:pt x="5545" y="4349"/>
                  </a:moveTo>
                  <a:cubicBezTo>
                    <a:pt x="5734" y="4349"/>
                    <a:pt x="5923" y="4506"/>
                    <a:pt x="5923" y="4695"/>
                  </a:cubicBezTo>
                  <a:cubicBezTo>
                    <a:pt x="5986" y="4884"/>
                    <a:pt x="5829" y="5042"/>
                    <a:pt x="5577" y="5073"/>
                  </a:cubicBezTo>
                  <a:cubicBezTo>
                    <a:pt x="5388" y="5073"/>
                    <a:pt x="5198" y="4916"/>
                    <a:pt x="5198" y="4727"/>
                  </a:cubicBezTo>
                  <a:cubicBezTo>
                    <a:pt x="5198" y="4538"/>
                    <a:pt x="5356" y="4349"/>
                    <a:pt x="5545" y="4349"/>
                  </a:cubicBezTo>
                  <a:close/>
                  <a:moveTo>
                    <a:pt x="5191" y="6908"/>
                  </a:moveTo>
                  <a:cubicBezTo>
                    <a:pt x="5285" y="6908"/>
                    <a:pt x="5372" y="6948"/>
                    <a:pt x="5419" y="7027"/>
                  </a:cubicBezTo>
                  <a:cubicBezTo>
                    <a:pt x="5577" y="7121"/>
                    <a:pt x="5577" y="7373"/>
                    <a:pt x="5451" y="7531"/>
                  </a:cubicBezTo>
                  <a:cubicBezTo>
                    <a:pt x="5104" y="7877"/>
                    <a:pt x="4631" y="8066"/>
                    <a:pt x="4159" y="8066"/>
                  </a:cubicBezTo>
                  <a:cubicBezTo>
                    <a:pt x="3655" y="8066"/>
                    <a:pt x="3182" y="7877"/>
                    <a:pt x="2836" y="7531"/>
                  </a:cubicBezTo>
                  <a:cubicBezTo>
                    <a:pt x="2678" y="7373"/>
                    <a:pt x="2678" y="7121"/>
                    <a:pt x="2836" y="7027"/>
                  </a:cubicBezTo>
                  <a:cubicBezTo>
                    <a:pt x="2914" y="6948"/>
                    <a:pt x="3009" y="6908"/>
                    <a:pt x="3099" y="6908"/>
                  </a:cubicBezTo>
                  <a:cubicBezTo>
                    <a:pt x="3190" y="6908"/>
                    <a:pt x="3277" y="6948"/>
                    <a:pt x="3340" y="7027"/>
                  </a:cubicBezTo>
                  <a:cubicBezTo>
                    <a:pt x="3556" y="7227"/>
                    <a:pt x="3848" y="7322"/>
                    <a:pt x="4133" y="7322"/>
                  </a:cubicBezTo>
                  <a:cubicBezTo>
                    <a:pt x="4431" y="7322"/>
                    <a:pt x="4722" y="7219"/>
                    <a:pt x="4915" y="7027"/>
                  </a:cubicBezTo>
                  <a:cubicBezTo>
                    <a:pt x="4994" y="6948"/>
                    <a:pt x="5096" y="6908"/>
                    <a:pt x="5191" y="6908"/>
                  </a:cubicBezTo>
                  <a:close/>
                  <a:moveTo>
                    <a:pt x="6616" y="1"/>
                  </a:moveTo>
                  <a:cubicBezTo>
                    <a:pt x="6553" y="348"/>
                    <a:pt x="6490" y="726"/>
                    <a:pt x="6333" y="1072"/>
                  </a:cubicBezTo>
                  <a:cubicBezTo>
                    <a:pt x="5703" y="2584"/>
                    <a:pt x="4253" y="3624"/>
                    <a:pt x="2584" y="3624"/>
                  </a:cubicBezTo>
                  <a:lnTo>
                    <a:pt x="0" y="3656"/>
                  </a:lnTo>
                  <a:lnTo>
                    <a:pt x="32" y="6302"/>
                  </a:lnTo>
                  <a:cubicBezTo>
                    <a:pt x="63" y="8520"/>
                    <a:pt x="1891" y="10366"/>
                    <a:pt x="4103" y="10366"/>
                  </a:cubicBezTo>
                  <a:cubicBezTo>
                    <a:pt x="4121" y="10366"/>
                    <a:pt x="4140" y="10366"/>
                    <a:pt x="4159" y="10366"/>
                  </a:cubicBezTo>
                  <a:cubicBezTo>
                    <a:pt x="6396" y="10335"/>
                    <a:pt x="8254" y="8476"/>
                    <a:pt x="8223" y="6239"/>
                  </a:cubicBezTo>
                  <a:lnTo>
                    <a:pt x="8191" y="3246"/>
                  </a:lnTo>
                  <a:cubicBezTo>
                    <a:pt x="8191" y="1891"/>
                    <a:pt x="7561" y="757"/>
                    <a:pt x="661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" name="Google Shape;402;p30"/>
            <p:cNvSpPr/>
            <p:nvPr/>
          </p:nvSpPr>
          <p:spPr>
            <a:xfrm>
              <a:off x="-55335050" y="4136200"/>
              <a:ext cx="18900" cy="64600"/>
            </a:xfrm>
            <a:custGeom>
              <a:rect b="b" l="l" r="r" t="t"/>
              <a:pathLst>
                <a:path extrusionOk="0" h="2584" w="756">
                  <a:moveTo>
                    <a:pt x="0" y="0"/>
                  </a:moveTo>
                  <a:lnTo>
                    <a:pt x="0" y="2426"/>
                  </a:lnTo>
                  <a:lnTo>
                    <a:pt x="0" y="2583"/>
                  </a:lnTo>
                  <a:cubicBezTo>
                    <a:pt x="441" y="2331"/>
                    <a:pt x="756" y="1859"/>
                    <a:pt x="756" y="1292"/>
                  </a:cubicBezTo>
                  <a:cubicBezTo>
                    <a:pt x="756" y="756"/>
                    <a:pt x="441" y="284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30"/>
            <p:cNvSpPr/>
            <p:nvPr/>
          </p:nvSpPr>
          <p:spPr>
            <a:xfrm>
              <a:off x="-55595775" y="4136975"/>
              <a:ext cx="18925" cy="65400"/>
            </a:xfrm>
            <a:custGeom>
              <a:rect b="b" l="l" r="r" t="t"/>
              <a:pathLst>
                <a:path extrusionOk="0" h="2616" w="757">
                  <a:moveTo>
                    <a:pt x="757" y="1"/>
                  </a:moveTo>
                  <a:cubicBezTo>
                    <a:pt x="284" y="284"/>
                    <a:pt x="1" y="757"/>
                    <a:pt x="1" y="1292"/>
                  </a:cubicBezTo>
                  <a:cubicBezTo>
                    <a:pt x="1" y="1859"/>
                    <a:pt x="316" y="2332"/>
                    <a:pt x="757" y="2615"/>
                  </a:cubicBezTo>
                  <a:lnTo>
                    <a:pt x="75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04" name="Google Shape;404;p30"/>
          <p:cNvSpPr/>
          <p:nvPr/>
        </p:nvSpPr>
        <p:spPr>
          <a:xfrm>
            <a:off x="4872000" y="2407750"/>
            <a:ext cx="1024800" cy="928500"/>
          </a:xfrm>
          <a:prstGeom prst="ellipse">
            <a:avLst/>
          </a:prstGeom>
          <a:solidFill>
            <a:srgbClr val="FDFF5C">
              <a:alpha val="4588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30"/>
          <p:cNvSpPr/>
          <p:nvPr/>
        </p:nvSpPr>
        <p:spPr>
          <a:xfrm>
            <a:off x="5135493" y="2646544"/>
            <a:ext cx="497829" cy="450892"/>
          </a:xfrm>
          <a:custGeom>
            <a:rect b="b" l="l" r="r" t="t"/>
            <a:pathLst>
              <a:path extrusionOk="0" h="19273" w="17168">
                <a:moveTo>
                  <a:pt x="15361" y="1130"/>
                </a:moveTo>
                <a:cubicBezTo>
                  <a:pt x="15671" y="1130"/>
                  <a:pt x="15924" y="1382"/>
                  <a:pt x="15924" y="1696"/>
                </a:cubicBezTo>
                <a:cubicBezTo>
                  <a:pt x="15924" y="2006"/>
                  <a:pt x="15671" y="2259"/>
                  <a:pt x="15361" y="2259"/>
                </a:cubicBezTo>
                <a:lnTo>
                  <a:pt x="1810" y="2259"/>
                </a:lnTo>
                <a:cubicBezTo>
                  <a:pt x="1497" y="2259"/>
                  <a:pt x="1244" y="2006"/>
                  <a:pt x="1244" y="1696"/>
                </a:cubicBezTo>
                <a:cubicBezTo>
                  <a:pt x="1244" y="1382"/>
                  <a:pt x="1497" y="1130"/>
                  <a:pt x="1810" y="1130"/>
                </a:cubicBezTo>
                <a:close/>
                <a:moveTo>
                  <a:pt x="15361" y="11332"/>
                </a:moveTo>
                <a:cubicBezTo>
                  <a:pt x="15671" y="11332"/>
                  <a:pt x="15924" y="11582"/>
                  <a:pt x="15924" y="11895"/>
                </a:cubicBezTo>
                <a:cubicBezTo>
                  <a:pt x="15924" y="12208"/>
                  <a:pt x="15671" y="12461"/>
                  <a:pt x="15361" y="12461"/>
                </a:cubicBezTo>
                <a:lnTo>
                  <a:pt x="1810" y="12461"/>
                </a:lnTo>
                <a:cubicBezTo>
                  <a:pt x="1497" y="12461"/>
                  <a:pt x="1244" y="12208"/>
                  <a:pt x="1244" y="11895"/>
                </a:cubicBezTo>
                <a:cubicBezTo>
                  <a:pt x="1244" y="11582"/>
                  <a:pt x="1497" y="11332"/>
                  <a:pt x="1810" y="11332"/>
                </a:cubicBezTo>
                <a:close/>
                <a:moveTo>
                  <a:pt x="1804" y="0"/>
                </a:moveTo>
                <a:cubicBezTo>
                  <a:pt x="982" y="0"/>
                  <a:pt x="277" y="593"/>
                  <a:pt x="139" y="1404"/>
                </a:cubicBezTo>
                <a:cubicBezTo>
                  <a:pt x="1" y="2217"/>
                  <a:pt x="467" y="3012"/>
                  <a:pt x="1244" y="3286"/>
                </a:cubicBezTo>
                <a:lnTo>
                  <a:pt x="1244" y="10305"/>
                </a:lnTo>
                <a:cubicBezTo>
                  <a:pt x="570" y="10543"/>
                  <a:pt x="118" y="11178"/>
                  <a:pt x="115" y="11895"/>
                </a:cubicBezTo>
                <a:cubicBezTo>
                  <a:pt x="115" y="12831"/>
                  <a:pt x="874" y="13587"/>
                  <a:pt x="1810" y="13590"/>
                </a:cubicBezTo>
                <a:lnTo>
                  <a:pt x="6752" y="13590"/>
                </a:lnTo>
                <a:lnTo>
                  <a:pt x="2518" y="18333"/>
                </a:lnTo>
                <a:cubicBezTo>
                  <a:pt x="2316" y="18565"/>
                  <a:pt x="2337" y="18914"/>
                  <a:pt x="2566" y="19122"/>
                </a:cubicBezTo>
                <a:cubicBezTo>
                  <a:pt x="2674" y="19218"/>
                  <a:pt x="2809" y="19266"/>
                  <a:pt x="2943" y="19266"/>
                </a:cubicBezTo>
                <a:cubicBezTo>
                  <a:pt x="3095" y="19266"/>
                  <a:pt x="3247" y="19205"/>
                  <a:pt x="3358" y="19086"/>
                </a:cubicBezTo>
                <a:lnTo>
                  <a:pt x="8020" y="13867"/>
                </a:lnTo>
                <a:lnTo>
                  <a:pt x="8020" y="18709"/>
                </a:lnTo>
                <a:cubicBezTo>
                  <a:pt x="8020" y="19019"/>
                  <a:pt x="8273" y="19272"/>
                  <a:pt x="8586" y="19272"/>
                </a:cubicBezTo>
                <a:cubicBezTo>
                  <a:pt x="8896" y="19272"/>
                  <a:pt x="9149" y="19019"/>
                  <a:pt x="9149" y="18709"/>
                </a:cubicBezTo>
                <a:lnTo>
                  <a:pt x="9149" y="13867"/>
                </a:lnTo>
                <a:lnTo>
                  <a:pt x="13810" y="19086"/>
                </a:lnTo>
                <a:cubicBezTo>
                  <a:pt x="13922" y="19203"/>
                  <a:pt x="14072" y="19263"/>
                  <a:pt x="14224" y="19263"/>
                </a:cubicBezTo>
                <a:cubicBezTo>
                  <a:pt x="14359" y="19263"/>
                  <a:pt x="14494" y="19215"/>
                  <a:pt x="14602" y="19119"/>
                </a:cubicBezTo>
                <a:cubicBezTo>
                  <a:pt x="14831" y="18914"/>
                  <a:pt x="14852" y="18562"/>
                  <a:pt x="14650" y="18330"/>
                </a:cubicBezTo>
                <a:lnTo>
                  <a:pt x="10417" y="13590"/>
                </a:lnTo>
                <a:lnTo>
                  <a:pt x="15361" y="13590"/>
                </a:lnTo>
                <a:cubicBezTo>
                  <a:pt x="16183" y="13590"/>
                  <a:pt x="16891" y="12997"/>
                  <a:pt x="17029" y="12184"/>
                </a:cubicBezTo>
                <a:cubicBezTo>
                  <a:pt x="17168" y="11374"/>
                  <a:pt x="16701" y="10579"/>
                  <a:pt x="15924" y="10305"/>
                </a:cubicBezTo>
                <a:lnTo>
                  <a:pt x="15924" y="3286"/>
                </a:lnTo>
                <a:cubicBezTo>
                  <a:pt x="16701" y="3012"/>
                  <a:pt x="17168" y="2217"/>
                  <a:pt x="17029" y="1404"/>
                </a:cubicBezTo>
                <a:cubicBezTo>
                  <a:pt x="16891" y="593"/>
                  <a:pt x="16187" y="0"/>
                  <a:pt x="15367" y="0"/>
                </a:cubicBezTo>
                <a:cubicBezTo>
                  <a:pt x="15365" y="0"/>
                  <a:pt x="15363" y="0"/>
                  <a:pt x="15361" y="0"/>
                </a:cubicBezTo>
                <a:lnTo>
                  <a:pt x="1810" y="0"/>
                </a:lnTo>
                <a:cubicBezTo>
                  <a:pt x="1808" y="0"/>
                  <a:pt x="1806" y="0"/>
                  <a:pt x="1804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435D7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" name="Google Shape;410;p31" title="Gráfico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55075" y="1335075"/>
            <a:ext cx="4547175" cy="2811672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31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25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2" name="Google Shape;412;p31"/>
          <p:cNvSpPr txBox="1"/>
          <p:nvPr>
            <p:ph type="title"/>
          </p:nvPr>
        </p:nvSpPr>
        <p:spPr>
          <a:xfrm>
            <a:off x="554000" y="473750"/>
            <a:ext cx="7713300" cy="464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QuilBot</a:t>
            </a:r>
            <a:endParaRPr/>
          </a:p>
        </p:txBody>
      </p:sp>
      <p:cxnSp>
        <p:nvCxnSpPr>
          <p:cNvPr id="413" name="Google Shape;413;p31"/>
          <p:cNvCxnSpPr/>
          <p:nvPr/>
        </p:nvCxnSpPr>
        <p:spPr>
          <a:xfrm>
            <a:off x="713098" y="4262250"/>
            <a:ext cx="7721100" cy="0"/>
          </a:xfrm>
          <a:prstGeom prst="straightConnector1">
            <a:avLst/>
          </a:prstGeom>
          <a:noFill/>
          <a:ln cap="flat" cmpd="sng" w="19050">
            <a:solidFill>
              <a:srgbClr val="5CFFF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4" name="Google Shape;414;p31"/>
          <p:cNvSpPr txBox="1"/>
          <p:nvPr/>
        </p:nvSpPr>
        <p:spPr>
          <a:xfrm>
            <a:off x="917548" y="1335066"/>
            <a:ext cx="2768100" cy="36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One of the </a:t>
            </a:r>
            <a:r>
              <a:rPr lang="en" sz="18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competitive</a:t>
            </a:r>
            <a:r>
              <a:rPr lang="en" sz="18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 summarizing web app</a:t>
            </a:r>
            <a:endParaRPr b="0" i="0" sz="1800" u="none" cap="none" strike="noStrike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415" name="Google Shape;415;p31"/>
          <p:cNvSpPr txBox="1"/>
          <p:nvPr/>
        </p:nvSpPr>
        <p:spPr>
          <a:xfrm>
            <a:off x="917548" y="1697417"/>
            <a:ext cx="2768100" cy="54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" sz="1400" u="none" cap="none" strike="noStrike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I</a:t>
            </a:r>
            <a:endParaRPr b="0" i="0" sz="1400" u="none" cap="none" strike="noStrike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416" name="Google Shape;416;p31"/>
          <p:cNvSpPr txBox="1"/>
          <p:nvPr/>
        </p:nvSpPr>
        <p:spPr>
          <a:xfrm>
            <a:off x="916723" y="2437150"/>
            <a:ext cx="2768100" cy="36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lang="en" sz="2400">
                <a:solidFill>
                  <a:schemeClr val="accent3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30,140,242 monthly visits</a:t>
            </a:r>
            <a:endParaRPr b="1" i="0" sz="2400" u="none" cap="none" strike="noStrike">
              <a:solidFill>
                <a:schemeClr val="accent3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  <p:sp>
        <p:nvSpPr>
          <p:cNvPr id="417" name="Google Shape;417;p31"/>
          <p:cNvSpPr txBox="1"/>
          <p:nvPr/>
        </p:nvSpPr>
        <p:spPr>
          <a:xfrm>
            <a:off x="916730" y="2799441"/>
            <a:ext cx="27681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sp>
        <p:nvSpPr>
          <p:cNvPr id="418" name="Google Shape;418;p31"/>
          <p:cNvSpPr txBox="1"/>
          <p:nvPr/>
        </p:nvSpPr>
        <p:spPr>
          <a:xfrm>
            <a:off x="916723" y="3301558"/>
            <a:ext cx="2768100" cy="36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lang="en" sz="2400">
                <a:solidFill>
                  <a:schemeClr val="accent5"/>
                </a:solidFill>
                <a:latin typeface="Barlow Semi Condensed"/>
                <a:ea typeface="Barlow Semi Condensed"/>
                <a:cs typeface="Barlow Semi Condensed"/>
                <a:sym typeface="Barlow Semi Condensed"/>
              </a:rPr>
              <a:t>6.13 %</a:t>
            </a:r>
            <a:endParaRPr b="1" i="0" sz="2400" u="none" cap="none" strike="noStrike">
              <a:solidFill>
                <a:schemeClr val="accent5"/>
              </a:solidFill>
              <a:latin typeface="Barlow Semi Condensed"/>
              <a:ea typeface="Barlow Semi Condensed"/>
              <a:cs typeface="Barlow Semi Condensed"/>
              <a:sym typeface="Barlow Semi Condensed"/>
            </a:endParaRPr>
          </a:p>
        </p:txBody>
      </p:sp>
      <p:sp>
        <p:nvSpPr>
          <p:cNvPr id="419" name="Google Shape;419;p31"/>
          <p:cNvSpPr txBox="1"/>
          <p:nvPr/>
        </p:nvSpPr>
        <p:spPr>
          <a:xfrm>
            <a:off x="916730" y="3663950"/>
            <a:ext cx="2768100" cy="3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>
                <a:solidFill>
                  <a:schemeClr val="lt1"/>
                </a:solidFill>
                <a:latin typeface="Barlow Semi Condensed Medium"/>
                <a:ea typeface="Barlow Semi Condensed Medium"/>
                <a:cs typeface="Barlow Semi Condensed Medium"/>
                <a:sym typeface="Barlow Semi Condensed Medium"/>
              </a:rPr>
              <a:t>Monthly visit grow</a:t>
            </a:r>
            <a:endParaRPr b="0" i="0" sz="1400" u="none" cap="none" strike="noStrike">
              <a:solidFill>
                <a:schemeClr val="lt1"/>
              </a:solidFill>
              <a:latin typeface="Barlow Semi Condensed Medium"/>
              <a:ea typeface="Barlow Semi Condensed Medium"/>
              <a:cs typeface="Barlow Semi Condensed Medium"/>
              <a:sym typeface="Barlow Semi Condensed Medium"/>
            </a:endParaRPr>
          </a:p>
        </p:txBody>
      </p:sp>
      <p:cxnSp>
        <p:nvCxnSpPr>
          <p:cNvPr id="420" name="Google Shape;420;p31"/>
          <p:cNvCxnSpPr/>
          <p:nvPr/>
        </p:nvCxnSpPr>
        <p:spPr>
          <a:xfrm>
            <a:off x="4259898" y="3940971"/>
            <a:ext cx="40074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32"/>
          <p:cNvSpPr txBox="1"/>
          <p:nvPr>
            <p:ph idx="12" type="sldNum"/>
          </p:nvPr>
        </p:nvSpPr>
        <p:spPr>
          <a:xfrm>
            <a:off x="8472450" y="4663223"/>
            <a:ext cx="548700" cy="310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26" name="Google Shape;426;p32"/>
          <p:cNvSpPr/>
          <p:nvPr/>
        </p:nvSpPr>
        <p:spPr>
          <a:xfrm>
            <a:off x="4506523" y="1514752"/>
            <a:ext cx="724500" cy="724500"/>
          </a:xfrm>
          <a:prstGeom prst="ellipse">
            <a:avLst/>
          </a:prstGeom>
          <a:solidFill>
            <a:srgbClr val="FDFF5C">
              <a:alpha val="4588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32"/>
          <p:cNvSpPr txBox="1"/>
          <p:nvPr>
            <p:ph type="title"/>
          </p:nvPr>
        </p:nvSpPr>
        <p:spPr>
          <a:xfrm>
            <a:off x="4617150" y="1571600"/>
            <a:ext cx="3855300" cy="61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>
                <a:solidFill>
                  <a:schemeClr val="accent3"/>
                </a:solidFill>
              </a:rPr>
              <a:t>T</a:t>
            </a:r>
            <a:r>
              <a:rPr lang="en"/>
              <a:t>hanks!</a:t>
            </a:r>
            <a:endParaRPr/>
          </a:p>
        </p:txBody>
      </p:sp>
      <p:sp>
        <p:nvSpPr>
          <p:cNvPr id="428" name="Google Shape;428;p32"/>
          <p:cNvSpPr txBox="1"/>
          <p:nvPr>
            <p:ph idx="4294967295" type="subTitle"/>
          </p:nvPr>
        </p:nvSpPr>
        <p:spPr>
          <a:xfrm>
            <a:off x="4617150" y="2316125"/>
            <a:ext cx="3855300" cy="1069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 sz="1800">
                <a:latin typeface="Montserrat ExtraBold"/>
                <a:ea typeface="Montserrat ExtraBold"/>
                <a:cs typeface="Montserrat ExtraBold"/>
                <a:sym typeface="Montserrat ExtraBold"/>
              </a:rPr>
              <a:t>Do you have any questions?</a:t>
            </a:r>
            <a:endParaRPr sz="1800">
              <a:latin typeface="Montserrat ExtraBold"/>
              <a:ea typeface="Montserrat ExtraBold"/>
              <a:cs typeface="Montserrat ExtraBold"/>
              <a:sym typeface="Montserrat ExtraBold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"/>
              <a:t>Please feel free to ask! </a:t>
            </a:r>
            <a:endParaRPr/>
          </a:p>
        </p:txBody>
      </p:sp>
      <p:sp>
        <p:nvSpPr>
          <p:cNvPr id="429" name="Google Shape;429;p32"/>
          <p:cNvSpPr/>
          <p:nvPr/>
        </p:nvSpPr>
        <p:spPr>
          <a:xfrm>
            <a:off x="829525" y="928300"/>
            <a:ext cx="3320700" cy="3349500"/>
          </a:xfrm>
          <a:prstGeom prst="roundRect">
            <a:avLst>
              <a:gd fmla="val 16667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30" name="Google Shape;430;p32"/>
          <p:cNvGrpSpPr/>
          <p:nvPr/>
        </p:nvGrpSpPr>
        <p:grpSpPr>
          <a:xfrm>
            <a:off x="1122970" y="1631272"/>
            <a:ext cx="2733811" cy="2400756"/>
            <a:chOff x="1122970" y="1631272"/>
            <a:chExt cx="2733811" cy="2400756"/>
          </a:xfrm>
        </p:grpSpPr>
        <p:sp>
          <p:nvSpPr>
            <p:cNvPr id="431" name="Google Shape;431;p32"/>
            <p:cNvSpPr/>
            <p:nvPr/>
          </p:nvSpPr>
          <p:spPr>
            <a:xfrm>
              <a:off x="1122970" y="3723326"/>
              <a:ext cx="2728010" cy="308702"/>
            </a:xfrm>
            <a:custGeom>
              <a:rect b="b" l="l" r="r" t="t"/>
              <a:pathLst>
                <a:path extrusionOk="0" h="19318" w="170714">
                  <a:moveTo>
                    <a:pt x="85337" y="0"/>
                  </a:moveTo>
                  <a:cubicBezTo>
                    <a:pt x="38233" y="0"/>
                    <a:pt x="1" y="4316"/>
                    <a:pt x="1" y="9679"/>
                  </a:cubicBezTo>
                  <a:cubicBezTo>
                    <a:pt x="1" y="15003"/>
                    <a:pt x="38233" y="19318"/>
                    <a:pt x="85337" y="19318"/>
                  </a:cubicBezTo>
                  <a:cubicBezTo>
                    <a:pt x="132482" y="19318"/>
                    <a:pt x="170713" y="15003"/>
                    <a:pt x="170713" y="9679"/>
                  </a:cubicBezTo>
                  <a:cubicBezTo>
                    <a:pt x="170713" y="4316"/>
                    <a:pt x="132482" y="0"/>
                    <a:pt x="85337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2" name="Google Shape;432;p32"/>
            <p:cNvSpPr/>
            <p:nvPr/>
          </p:nvSpPr>
          <p:spPr>
            <a:xfrm>
              <a:off x="1586342" y="3092404"/>
              <a:ext cx="78638" cy="788182"/>
            </a:xfrm>
            <a:custGeom>
              <a:rect b="b" l="l" r="r" t="t"/>
              <a:pathLst>
                <a:path extrusionOk="0" h="49323" w="4921">
                  <a:moveTo>
                    <a:pt x="0" y="0"/>
                  </a:moveTo>
                  <a:lnTo>
                    <a:pt x="0" y="49323"/>
                  </a:lnTo>
                  <a:lnTo>
                    <a:pt x="4920" y="49323"/>
                  </a:lnTo>
                  <a:lnTo>
                    <a:pt x="4920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3" name="Google Shape;433;p32"/>
            <p:cNvSpPr/>
            <p:nvPr/>
          </p:nvSpPr>
          <p:spPr>
            <a:xfrm>
              <a:off x="1586342" y="3092404"/>
              <a:ext cx="78638" cy="167566"/>
            </a:xfrm>
            <a:custGeom>
              <a:rect b="b" l="l" r="r" t="t"/>
              <a:pathLst>
                <a:path extrusionOk="0" h="10486" w="4921">
                  <a:moveTo>
                    <a:pt x="0" y="0"/>
                  </a:moveTo>
                  <a:lnTo>
                    <a:pt x="0" y="10486"/>
                  </a:lnTo>
                  <a:lnTo>
                    <a:pt x="4920" y="10486"/>
                  </a:lnTo>
                  <a:lnTo>
                    <a:pt x="492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4" name="Google Shape;434;p32"/>
            <p:cNvSpPr/>
            <p:nvPr/>
          </p:nvSpPr>
          <p:spPr>
            <a:xfrm>
              <a:off x="1746813" y="3049226"/>
              <a:ext cx="77982" cy="788821"/>
            </a:xfrm>
            <a:custGeom>
              <a:rect b="b" l="l" r="r" t="t"/>
              <a:pathLst>
                <a:path extrusionOk="0" h="49363" w="4880">
                  <a:moveTo>
                    <a:pt x="0" y="0"/>
                  </a:moveTo>
                  <a:lnTo>
                    <a:pt x="0" y="49363"/>
                  </a:lnTo>
                  <a:lnTo>
                    <a:pt x="4880" y="49363"/>
                  </a:lnTo>
                  <a:lnTo>
                    <a:pt x="4880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5" name="Google Shape;435;p32"/>
            <p:cNvSpPr/>
            <p:nvPr/>
          </p:nvSpPr>
          <p:spPr>
            <a:xfrm>
              <a:off x="1746813" y="3049226"/>
              <a:ext cx="77982" cy="210744"/>
            </a:xfrm>
            <a:custGeom>
              <a:rect b="b" l="l" r="r" t="t"/>
              <a:pathLst>
                <a:path extrusionOk="0" h="13188" w="4880">
                  <a:moveTo>
                    <a:pt x="0" y="0"/>
                  </a:moveTo>
                  <a:lnTo>
                    <a:pt x="0" y="13188"/>
                  </a:lnTo>
                  <a:lnTo>
                    <a:pt x="4880" y="13188"/>
                  </a:lnTo>
                  <a:lnTo>
                    <a:pt x="488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6" name="Google Shape;436;p32"/>
            <p:cNvSpPr/>
            <p:nvPr/>
          </p:nvSpPr>
          <p:spPr>
            <a:xfrm>
              <a:off x="2348092" y="3092404"/>
              <a:ext cx="77982" cy="788182"/>
            </a:xfrm>
            <a:custGeom>
              <a:rect b="b" l="l" r="r" t="t"/>
              <a:pathLst>
                <a:path extrusionOk="0" h="49323" w="4880">
                  <a:moveTo>
                    <a:pt x="0" y="0"/>
                  </a:moveTo>
                  <a:lnTo>
                    <a:pt x="0" y="49323"/>
                  </a:lnTo>
                  <a:lnTo>
                    <a:pt x="4880" y="49323"/>
                  </a:lnTo>
                  <a:lnTo>
                    <a:pt x="4880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7" name="Google Shape;437;p32"/>
            <p:cNvSpPr/>
            <p:nvPr/>
          </p:nvSpPr>
          <p:spPr>
            <a:xfrm>
              <a:off x="2348092" y="3092404"/>
              <a:ext cx="77982" cy="167566"/>
            </a:xfrm>
            <a:custGeom>
              <a:rect b="b" l="l" r="r" t="t"/>
              <a:pathLst>
                <a:path extrusionOk="0" h="10486" w="4880">
                  <a:moveTo>
                    <a:pt x="0" y="0"/>
                  </a:moveTo>
                  <a:lnTo>
                    <a:pt x="0" y="10486"/>
                  </a:lnTo>
                  <a:lnTo>
                    <a:pt x="4880" y="10486"/>
                  </a:lnTo>
                  <a:lnTo>
                    <a:pt x="488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8" name="Google Shape;438;p32"/>
            <p:cNvSpPr/>
            <p:nvPr/>
          </p:nvSpPr>
          <p:spPr>
            <a:xfrm>
              <a:off x="2507908" y="3049226"/>
              <a:ext cx="77998" cy="788821"/>
            </a:xfrm>
            <a:custGeom>
              <a:rect b="b" l="l" r="r" t="t"/>
              <a:pathLst>
                <a:path extrusionOk="0" h="49363" w="4881">
                  <a:moveTo>
                    <a:pt x="1" y="0"/>
                  </a:moveTo>
                  <a:lnTo>
                    <a:pt x="1" y="49363"/>
                  </a:lnTo>
                  <a:lnTo>
                    <a:pt x="4881" y="49363"/>
                  </a:lnTo>
                  <a:lnTo>
                    <a:pt x="4881" y="0"/>
                  </a:lnTo>
                  <a:close/>
                </a:path>
              </a:pathLst>
            </a:custGeom>
            <a:solidFill>
              <a:srgbClr val="43434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9" name="Google Shape;439;p32"/>
            <p:cNvSpPr/>
            <p:nvPr/>
          </p:nvSpPr>
          <p:spPr>
            <a:xfrm>
              <a:off x="2507908" y="3049226"/>
              <a:ext cx="77998" cy="210744"/>
            </a:xfrm>
            <a:custGeom>
              <a:rect b="b" l="l" r="r" t="t"/>
              <a:pathLst>
                <a:path extrusionOk="0" h="13188" w="4881">
                  <a:moveTo>
                    <a:pt x="1" y="0"/>
                  </a:moveTo>
                  <a:lnTo>
                    <a:pt x="1" y="13188"/>
                  </a:lnTo>
                  <a:lnTo>
                    <a:pt x="4881" y="13188"/>
                  </a:lnTo>
                  <a:lnTo>
                    <a:pt x="488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0" name="Google Shape;440;p32"/>
            <p:cNvSpPr/>
            <p:nvPr/>
          </p:nvSpPr>
          <p:spPr>
            <a:xfrm>
              <a:off x="1516094" y="2957708"/>
              <a:ext cx="1099456" cy="189491"/>
            </a:xfrm>
            <a:custGeom>
              <a:rect b="b" l="l" r="r" t="t"/>
              <a:pathLst>
                <a:path extrusionOk="0" h="11858" w="68802">
                  <a:moveTo>
                    <a:pt x="34401" y="0"/>
                  </a:moveTo>
                  <a:cubicBezTo>
                    <a:pt x="27505" y="0"/>
                    <a:pt x="21052" y="363"/>
                    <a:pt x="15688" y="968"/>
                  </a:cubicBezTo>
                  <a:lnTo>
                    <a:pt x="0" y="968"/>
                  </a:lnTo>
                  <a:lnTo>
                    <a:pt x="0" y="5929"/>
                  </a:lnTo>
                  <a:cubicBezTo>
                    <a:pt x="0" y="9195"/>
                    <a:pt x="15406" y="11857"/>
                    <a:pt x="34401" y="11857"/>
                  </a:cubicBezTo>
                  <a:cubicBezTo>
                    <a:pt x="53396" y="11857"/>
                    <a:pt x="68802" y="9195"/>
                    <a:pt x="68802" y="5929"/>
                  </a:cubicBezTo>
                  <a:lnTo>
                    <a:pt x="68802" y="968"/>
                  </a:lnTo>
                  <a:lnTo>
                    <a:pt x="53154" y="968"/>
                  </a:lnTo>
                  <a:cubicBezTo>
                    <a:pt x="47750" y="363"/>
                    <a:pt x="41338" y="0"/>
                    <a:pt x="34401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1" name="Google Shape;441;p32"/>
            <p:cNvSpPr/>
            <p:nvPr/>
          </p:nvSpPr>
          <p:spPr>
            <a:xfrm>
              <a:off x="1516094" y="2874564"/>
              <a:ext cx="1099456" cy="189491"/>
            </a:xfrm>
            <a:custGeom>
              <a:rect b="b" l="l" r="r" t="t"/>
              <a:pathLst>
                <a:path extrusionOk="0" h="11858" w="68802">
                  <a:moveTo>
                    <a:pt x="34401" y="1"/>
                  </a:moveTo>
                  <a:cubicBezTo>
                    <a:pt x="15406" y="1"/>
                    <a:pt x="0" y="2663"/>
                    <a:pt x="0" y="5929"/>
                  </a:cubicBezTo>
                  <a:cubicBezTo>
                    <a:pt x="0" y="9196"/>
                    <a:pt x="15406" y="11858"/>
                    <a:pt x="34401" y="11858"/>
                  </a:cubicBezTo>
                  <a:cubicBezTo>
                    <a:pt x="53396" y="11858"/>
                    <a:pt x="68802" y="9196"/>
                    <a:pt x="68802" y="5929"/>
                  </a:cubicBezTo>
                  <a:cubicBezTo>
                    <a:pt x="68802" y="2663"/>
                    <a:pt x="53396" y="1"/>
                    <a:pt x="34401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2" name="Google Shape;442;p32"/>
            <p:cNvSpPr/>
            <p:nvPr/>
          </p:nvSpPr>
          <p:spPr>
            <a:xfrm>
              <a:off x="1628865" y="2898336"/>
              <a:ext cx="833948" cy="105069"/>
            </a:xfrm>
            <a:custGeom>
              <a:rect b="b" l="l" r="r" t="t"/>
              <a:pathLst>
                <a:path extrusionOk="0" h="6575" w="52187">
                  <a:moveTo>
                    <a:pt x="13386" y="1"/>
                  </a:moveTo>
                  <a:cubicBezTo>
                    <a:pt x="12908" y="1"/>
                    <a:pt x="1" y="6575"/>
                    <a:pt x="1" y="6575"/>
                  </a:cubicBezTo>
                  <a:lnTo>
                    <a:pt x="43839" y="6575"/>
                  </a:lnTo>
                  <a:lnTo>
                    <a:pt x="52187" y="324"/>
                  </a:lnTo>
                  <a:lnTo>
                    <a:pt x="22303" y="324"/>
                  </a:lnTo>
                  <a:lnTo>
                    <a:pt x="13390" y="1"/>
                  </a:lnTo>
                  <a:cubicBezTo>
                    <a:pt x="13389" y="1"/>
                    <a:pt x="13388" y="1"/>
                    <a:pt x="133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3" name="Google Shape;443;p32"/>
            <p:cNvSpPr/>
            <p:nvPr/>
          </p:nvSpPr>
          <p:spPr>
            <a:xfrm>
              <a:off x="1948529" y="2007122"/>
              <a:ext cx="170794" cy="898396"/>
            </a:xfrm>
            <a:custGeom>
              <a:rect b="b" l="l" r="r" t="t"/>
              <a:pathLst>
                <a:path extrusionOk="0" h="56220" w="10688">
                  <a:moveTo>
                    <a:pt x="0" y="1"/>
                  </a:moveTo>
                  <a:lnTo>
                    <a:pt x="0" y="56220"/>
                  </a:lnTo>
                  <a:lnTo>
                    <a:pt x="10687" y="56220"/>
                  </a:lnTo>
                  <a:lnTo>
                    <a:pt x="10687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4" name="Google Shape;444;p32"/>
            <p:cNvSpPr/>
            <p:nvPr/>
          </p:nvSpPr>
          <p:spPr>
            <a:xfrm>
              <a:off x="1948528" y="1982641"/>
              <a:ext cx="205599" cy="24497"/>
            </a:xfrm>
            <a:custGeom>
              <a:rect b="b" l="l" r="r" t="t"/>
              <a:pathLst>
                <a:path extrusionOk="0" h="1533" w="12866">
                  <a:moveTo>
                    <a:pt x="2742" y="0"/>
                  </a:moveTo>
                  <a:lnTo>
                    <a:pt x="0" y="1533"/>
                  </a:lnTo>
                  <a:lnTo>
                    <a:pt x="10687" y="1533"/>
                  </a:lnTo>
                  <a:lnTo>
                    <a:pt x="128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5" name="Google Shape;445;p32"/>
            <p:cNvSpPr/>
            <p:nvPr/>
          </p:nvSpPr>
          <p:spPr>
            <a:xfrm>
              <a:off x="2119307" y="1980777"/>
              <a:ext cx="34820" cy="934478"/>
            </a:xfrm>
            <a:custGeom>
              <a:rect b="b" l="l" r="r" t="t"/>
              <a:pathLst>
                <a:path extrusionOk="0" h="58478" w="2179">
                  <a:moveTo>
                    <a:pt x="2178" y="0"/>
                  </a:moveTo>
                  <a:lnTo>
                    <a:pt x="0" y="1533"/>
                  </a:lnTo>
                  <a:lnTo>
                    <a:pt x="0" y="58478"/>
                  </a:lnTo>
                  <a:lnTo>
                    <a:pt x="2178" y="57187"/>
                  </a:lnTo>
                  <a:lnTo>
                    <a:pt x="2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6" name="Google Shape;446;p32"/>
            <p:cNvSpPr/>
            <p:nvPr/>
          </p:nvSpPr>
          <p:spPr>
            <a:xfrm>
              <a:off x="2074834" y="2339666"/>
              <a:ext cx="283581" cy="586482"/>
            </a:xfrm>
            <a:custGeom>
              <a:rect b="b" l="l" r="r" t="t"/>
              <a:pathLst>
                <a:path extrusionOk="0" h="36701" w="17746">
                  <a:moveTo>
                    <a:pt x="1" y="1"/>
                  </a:moveTo>
                  <a:lnTo>
                    <a:pt x="1" y="36700"/>
                  </a:lnTo>
                  <a:lnTo>
                    <a:pt x="17745" y="36700"/>
                  </a:lnTo>
                  <a:lnTo>
                    <a:pt x="17745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7" name="Google Shape;447;p32"/>
            <p:cNvSpPr/>
            <p:nvPr/>
          </p:nvSpPr>
          <p:spPr>
            <a:xfrm>
              <a:off x="2074834" y="2316393"/>
              <a:ext cx="319664" cy="25153"/>
            </a:xfrm>
            <a:custGeom>
              <a:rect b="b" l="l" r="r" t="t"/>
              <a:pathLst>
                <a:path extrusionOk="0" h="1574" w="20004">
                  <a:moveTo>
                    <a:pt x="2824" y="1"/>
                  </a:moveTo>
                  <a:lnTo>
                    <a:pt x="1" y="1574"/>
                  </a:lnTo>
                  <a:lnTo>
                    <a:pt x="17745" y="1574"/>
                  </a:lnTo>
                  <a:lnTo>
                    <a:pt x="2000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8" name="Google Shape;448;p32"/>
            <p:cNvSpPr/>
            <p:nvPr/>
          </p:nvSpPr>
          <p:spPr>
            <a:xfrm>
              <a:off x="2358400" y="2314529"/>
              <a:ext cx="36099" cy="611619"/>
            </a:xfrm>
            <a:custGeom>
              <a:rect b="b" l="l" r="r" t="t"/>
              <a:pathLst>
                <a:path extrusionOk="0" h="38274" w="2259">
                  <a:moveTo>
                    <a:pt x="2259" y="1"/>
                  </a:moveTo>
                  <a:lnTo>
                    <a:pt x="0" y="1574"/>
                  </a:lnTo>
                  <a:lnTo>
                    <a:pt x="0" y="38273"/>
                  </a:lnTo>
                  <a:lnTo>
                    <a:pt x="2259" y="36983"/>
                  </a:lnTo>
                  <a:lnTo>
                    <a:pt x="2259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9" name="Google Shape;449;p32"/>
            <p:cNvSpPr/>
            <p:nvPr/>
          </p:nvSpPr>
          <p:spPr>
            <a:xfrm>
              <a:off x="1846049" y="2371242"/>
              <a:ext cx="170155" cy="554250"/>
            </a:xfrm>
            <a:custGeom>
              <a:rect b="b" l="l" r="r" t="t"/>
              <a:pathLst>
                <a:path extrusionOk="0" h="34684" w="10648">
                  <a:moveTo>
                    <a:pt x="1" y="1"/>
                  </a:moveTo>
                  <a:lnTo>
                    <a:pt x="1" y="34684"/>
                  </a:lnTo>
                  <a:lnTo>
                    <a:pt x="10648" y="34684"/>
                  </a:lnTo>
                  <a:lnTo>
                    <a:pt x="1064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0" name="Google Shape;450;p32"/>
            <p:cNvSpPr/>
            <p:nvPr/>
          </p:nvSpPr>
          <p:spPr>
            <a:xfrm>
              <a:off x="1798364" y="2745030"/>
              <a:ext cx="217839" cy="46422"/>
            </a:xfrm>
            <a:custGeom>
              <a:rect b="b" l="l" r="r" t="t"/>
              <a:pathLst>
                <a:path extrusionOk="0" h="2905" w="13632">
                  <a:moveTo>
                    <a:pt x="3267" y="1"/>
                  </a:moveTo>
                  <a:lnTo>
                    <a:pt x="0" y="2904"/>
                  </a:lnTo>
                  <a:lnTo>
                    <a:pt x="11373" y="2904"/>
                  </a:lnTo>
                  <a:cubicBezTo>
                    <a:pt x="11373" y="2904"/>
                    <a:pt x="13591" y="202"/>
                    <a:pt x="1363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1" name="Google Shape;451;p32"/>
            <p:cNvSpPr/>
            <p:nvPr/>
          </p:nvSpPr>
          <p:spPr>
            <a:xfrm>
              <a:off x="1980105" y="2745030"/>
              <a:ext cx="36099" cy="62530"/>
            </a:xfrm>
            <a:custGeom>
              <a:rect b="b" l="l" r="r" t="t"/>
              <a:pathLst>
                <a:path extrusionOk="0" h="3913" w="2259">
                  <a:moveTo>
                    <a:pt x="2259" y="1"/>
                  </a:moveTo>
                  <a:lnTo>
                    <a:pt x="0" y="2904"/>
                  </a:lnTo>
                  <a:lnTo>
                    <a:pt x="2259" y="3913"/>
                  </a:lnTo>
                  <a:lnTo>
                    <a:pt x="225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2" name="Google Shape;452;p32"/>
            <p:cNvSpPr/>
            <p:nvPr/>
          </p:nvSpPr>
          <p:spPr>
            <a:xfrm>
              <a:off x="1846049" y="2349264"/>
              <a:ext cx="205599" cy="23858"/>
            </a:xfrm>
            <a:custGeom>
              <a:rect b="b" l="l" r="r" t="t"/>
              <a:pathLst>
                <a:path extrusionOk="0" h="1493" w="12866">
                  <a:moveTo>
                    <a:pt x="2743" y="1"/>
                  </a:moveTo>
                  <a:lnTo>
                    <a:pt x="1" y="1493"/>
                  </a:lnTo>
                  <a:lnTo>
                    <a:pt x="10648" y="1493"/>
                  </a:lnTo>
                  <a:lnTo>
                    <a:pt x="1286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3" name="Google Shape;453;p32"/>
            <p:cNvSpPr/>
            <p:nvPr/>
          </p:nvSpPr>
          <p:spPr>
            <a:xfrm>
              <a:off x="2016188" y="2347400"/>
              <a:ext cx="35460" cy="578092"/>
            </a:xfrm>
            <a:custGeom>
              <a:rect b="b" l="l" r="r" t="t"/>
              <a:pathLst>
                <a:path extrusionOk="0" h="36176" w="2219">
                  <a:moveTo>
                    <a:pt x="2219" y="1"/>
                  </a:moveTo>
                  <a:lnTo>
                    <a:pt x="1" y="1493"/>
                  </a:lnTo>
                  <a:lnTo>
                    <a:pt x="1" y="36176"/>
                  </a:lnTo>
                  <a:lnTo>
                    <a:pt x="2219" y="34926"/>
                  </a:lnTo>
                  <a:lnTo>
                    <a:pt x="2219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4" name="Google Shape;454;p32"/>
            <p:cNvSpPr/>
            <p:nvPr/>
          </p:nvSpPr>
          <p:spPr>
            <a:xfrm>
              <a:off x="2284923" y="2288753"/>
              <a:ext cx="7750" cy="38688"/>
            </a:xfrm>
            <a:custGeom>
              <a:rect b="b" l="l" r="r" t="t"/>
              <a:pathLst>
                <a:path extrusionOk="0" h="2421" w="485">
                  <a:moveTo>
                    <a:pt x="1" y="1"/>
                  </a:moveTo>
                  <a:lnTo>
                    <a:pt x="1" y="2420"/>
                  </a:lnTo>
                  <a:lnTo>
                    <a:pt x="485" y="2420"/>
                  </a:lnTo>
                  <a:lnTo>
                    <a:pt x="485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5" name="Google Shape;455;p32"/>
            <p:cNvSpPr/>
            <p:nvPr/>
          </p:nvSpPr>
          <p:spPr>
            <a:xfrm>
              <a:off x="2174725" y="2288753"/>
              <a:ext cx="7750" cy="38688"/>
            </a:xfrm>
            <a:custGeom>
              <a:rect b="b" l="l" r="r" t="t"/>
              <a:pathLst>
                <a:path extrusionOk="0" h="2421" w="485">
                  <a:moveTo>
                    <a:pt x="1" y="1"/>
                  </a:moveTo>
                  <a:lnTo>
                    <a:pt x="1" y="2420"/>
                  </a:lnTo>
                  <a:lnTo>
                    <a:pt x="485" y="2420"/>
                  </a:lnTo>
                  <a:lnTo>
                    <a:pt x="485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6" name="Google Shape;456;p32"/>
            <p:cNvSpPr/>
            <p:nvPr/>
          </p:nvSpPr>
          <p:spPr>
            <a:xfrm>
              <a:off x="2114784" y="2229468"/>
              <a:ext cx="245565" cy="62530"/>
            </a:xfrm>
            <a:custGeom>
              <a:rect b="b" l="l" r="r" t="t"/>
              <a:pathLst>
                <a:path extrusionOk="0" h="3913" w="15367">
                  <a:moveTo>
                    <a:pt x="808" y="0"/>
                  </a:moveTo>
                  <a:cubicBezTo>
                    <a:pt x="364" y="0"/>
                    <a:pt x="1" y="363"/>
                    <a:pt x="1" y="807"/>
                  </a:cubicBezTo>
                  <a:lnTo>
                    <a:pt x="1" y="3106"/>
                  </a:lnTo>
                  <a:cubicBezTo>
                    <a:pt x="1" y="3549"/>
                    <a:pt x="364" y="3912"/>
                    <a:pt x="808" y="3912"/>
                  </a:cubicBezTo>
                  <a:lnTo>
                    <a:pt x="14560" y="3912"/>
                  </a:lnTo>
                  <a:cubicBezTo>
                    <a:pt x="15003" y="3912"/>
                    <a:pt x="15366" y="3549"/>
                    <a:pt x="15366" y="3106"/>
                  </a:cubicBezTo>
                  <a:lnTo>
                    <a:pt x="15366" y="807"/>
                  </a:lnTo>
                  <a:cubicBezTo>
                    <a:pt x="15366" y="363"/>
                    <a:pt x="15003" y="0"/>
                    <a:pt x="14560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7" name="Google Shape;457;p32"/>
            <p:cNvSpPr/>
            <p:nvPr/>
          </p:nvSpPr>
          <p:spPr>
            <a:xfrm>
              <a:off x="2109639" y="2236563"/>
              <a:ext cx="244909" cy="62514"/>
            </a:xfrm>
            <a:custGeom>
              <a:rect b="b" l="l" r="r" t="t"/>
              <a:pathLst>
                <a:path extrusionOk="0" h="3912" w="15326">
                  <a:moveTo>
                    <a:pt x="807" y="0"/>
                  </a:moveTo>
                  <a:cubicBezTo>
                    <a:pt x="363" y="0"/>
                    <a:pt x="0" y="363"/>
                    <a:pt x="0" y="807"/>
                  </a:cubicBezTo>
                  <a:lnTo>
                    <a:pt x="0" y="3105"/>
                  </a:lnTo>
                  <a:cubicBezTo>
                    <a:pt x="0" y="3549"/>
                    <a:pt x="363" y="3912"/>
                    <a:pt x="807" y="3912"/>
                  </a:cubicBezTo>
                  <a:lnTo>
                    <a:pt x="14519" y="3912"/>
                  </a:lnTo>
                  <a:cubicBezTo>
                    <a:pt x="14962" y="3912"/>
                    <a:pt x="15325" y="3549"/>
                    <a:pt x="15325" y="3105"/>
                  </a:cubicBezTo>
                  <a:lnTo>
                    <a:pt x="15325" y="807"/>
                  </a:lnTo>
                  <a:cubicBezTo>
                    <a:pt x="15325" y="363"/>
                    <a:pt x="14962" y="0"/>
                    <a:pt x="1451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8" name="Google Shape;458;p32"/>
            <p:cNvSpPr/>
            <p:nvPr/>
          </p:nvSpPr>
          <p:spPr>
            <a:xfrm>
              <a:off x="2023283" y="2739885"/>
              <a:ext cx="335133" cy="46406"/>
            </a:xfrm>
            <a:custGeom>
              <a:rect b="b" l="l" r="r" t="t"/>
              <a:pathLst>
                <a:path extrusionOk="0" h="2904" w="20972">
                  <a:moveTo>
                    <a:pt x="3227" y="0"/>
                  </a:moveTo>
                  <a:lnTo>
                    <a:pt x="0" y="2904"/>
                  </a:lnTo>
                  <a:lnTo>
                    <a:pt x="18713" y="2904"/>
                  </a:lnTo>
                  <a:cubicBezTo>
                    <a:pt x="18713" y="2904"/>
                    <a:pt x="20891" y="202"/>
                    <a:pt x="2097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9" name="Google Shape;459;p32"/>
            <p:cNvSpPr/>
            <p:nvPr/>
          </p:nvSpPr>
          <p:spPr>
            <a:xfrm>
              <a:off x="2322301" y="2739885"/>
              <a:ext cx="36115" cy="62530"/>
            </a:xfrm>
            <a:custGeom>
              <a:rect b="b" l="l" r="r" t="t"/>
              <a:pathLst>
                <a:path extrusionOk="0" h="3913" w="2260">
                  <a:moveTo>
                    <a:pt x="2259" y="0"/>
                  </a:moveTo>
                  <a:lnTo>
                    <a:pt x="1" y="2904"/>
                  </a:lnTo>
                  <a:lnTo>
                    <a:pt x="2259" y="3912"/>
                  </a:lnTo>
                  <a:lnTo>
                    <a:pt x="225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0" name="Google Shape;460;p32"/>
            <p:cNvSpPr/>
            <p:nvPr/>
          </p:nvSpPr>
          <p:spPr>
            <a:xfrm>
              <a:off x="2023283" y="2786275"/>
              <a:ext cx="51567" cy="22580"/>
            </a:xfrm>
            <a:custGeom>
              <a:rect b="b" l="l" r="r" t="t"/>
              <a:pathLst>
                <a:path extrusionOk="0" h="1413" w="3227">
                  <a:moveTo>
                    <a:pt x="0" y="1"/>
                  </a:moveTo>
                  <a:lnTo>
                    <a:pt x="3227" y="1412"/>
                  </a:lnTo>
                  <a:lnTo>
                    <a:pt x="3227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1" name="Google Shape;461;p32"/>
            <p:cNvSpPr/>
            <p:nvPr/>
          </p:nvSpPr>
          <p:spPr>
            <a:xfrm>
              <a:off x="2127680" y="2857108"/>
              <a:ext cx="154686" cy="70248"/>
            </a:xfrm>
            <a:custGeom>
              <a:rect b="b" l="l" r="r" t="t"/>
              <a:pathLst>
                <a:path extrusionOk="0" h="4396" w="9680">
                  <a:moveTo>
                    <a:pt x="1" y="0"/>
                  </a:moveTo>
                  <a:lnTo>
                    <a:pt x="1" y="4396"/>
                  </a:lnTo>
                  <a:lnTo>
                    <a:pt x="9680" y="4396"/>
                  </a:lnTo>
                  <a:lnTo>
                    <a:pt x="968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2" name="Google Shape;462;p32"/>
            <p:cNvSpPr/>
            <p:nvPr/>
          </p:nvSpPr>
          <p:spPr>
            <a:xfrm>
              <a:off x="1872480" y="2856176"/>
              <a:ext cx="109575" cy="70248"/>
            </a:xfrm>
            <a:custGeom>
              <a:rect b="b" l="l" r="r" t="t"/>
              <a:pathLst>
                <a:path extrusionOk="0" h="4396" w="6857">
                  <a:moveTo>
                    <a:pt x="0" y="0"/>
                  </a:moveTo>
                  <a:lnTo>
                    <a:pt x="0" y="4396"/>
                  </a:lnTo>
                  <a:lnTo>
                    <a:pt x="6856" y="4396"/>
                  </a:lnTo>
                  <a:lnTo>
                    <a:pt x="68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3" name="Google Shape;463;p32"/>
            <p:cNvSpPr/>
            <p:nvPr/>
          </p:nvSpPr>
          <p:spPr>
            <a:xfrm>
              <a:off x="1971076" y="1631416"/>
              <a:ext cx="200437" cy="303556"/>
            </a:xfrm>
            <a:custGeom>
              <a:rect b="b" l="l" r="r" t="t"/>
              <a:pathLst>
                <a:path extrusionOk="0" h="18996" w="12543">
                  <a:moveTo>
                    <a:pt x="6252" y="2339"/>
                  </a:moveTo>
                  <a:cubicBezTo>
                    <a:pt x="8389" y="2339"/>
                    <a:pt x="10123" y="4033"/>
                    <a:pt x="10123" y="6170"/>
                  </a:cubicBezTo>
                  <a:cubicBezTo>
                    <a:pt x="10123" y="8308"/>
                    <a:pt x="8389" y="10002"/>
                    <a:pt x="6252" y="10002"/>
                  </a:cubicBezTo>
                  <a:cubicBezTo>
                    <a:pt x="4154" y="10002"/>
                    <a:pt x="2420" y="8308"/>
                    <a:pt x="2420" y="6170"/>
                  </a:cubicBezTo>
                  <a:cubicBezTo>
                    <a:pt x="2420" y="4033"/>
                    <a:pt x="4154" y="2339"/>
                    <a:pt x="6252" y="2339"/>
                  </a:cubicBezTo>
                  <a:close/>
                  <a:moveTo>
                    <a:pt x="6252" y="0"/>
                  </a:moveTo>
                  <a:cubicBezTo>
                    <a:pt x="2824" y="0"/>
                    <a:pt x="1" y="2783"/>
                    <a:pt x="1" y="6251"/>
                  </a:cubicBezTo>
                  <a:cubicBezTo>
                    <a:pt x="1" y="7703"/>
                    <a:pt x="525" y="9074"/>
                    <a:pt x="1372" y="10123"/>
                  </a:cubicBezTo>
                  <a:lnTo>
                    <a:pt x="1331" y="10123"/>
                  </a:lnTo>
                  <a:lnTo>
                    <a:pt x="6252" y="18995"/>
                  </a:lnTo>
                  <a:lnTo>
                    <a:pt x="11172" y="10123"/>
                  </a:lnTo>
                  <a:cubicBezTo>
                    <a:pt x="12019" y="9074"/>
                    <a:pt x="12543" y="7703"/>
                    <a:pt x="12543" y="6251"/>
                  </a:cubicBezTo>
                  <a:cubicBezTo>
                    <a:pt x="12543" y="2783"/>
                    <a:pt x="9720" y="0"/>
                    <a:pt x="625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4" name="Google Shape;464;p32"/>
            <p:cNvSpPr/>
            <p:nvPr/>
          </p:nvSpPr>
          <p:spPr>
            <a:xfrm>
              <a:off x="3609474" y="2476295"/>
              <a:ext cx="84263" cy="112819"/>
            </a:xfrm>
            <a:custGeom>
              <a:rect b="b" l="l" r="r" t="t"/>
              <a:pathLst>
                <a:path extrusionOk="0" h="7060" w="5273">
                  <a:moveTo>
                    <a:pt x="2328" y="1"/>
                  </a:moveTo>
                  <a:lnTo>
                    <a:pt x="594" y="686"/>
                  </a:lnTo>
                  <a:cubicBezTo>
                    <a:pt x="594" y="686"/>
                    <a:pt x="0" y="7060"/>
                    <a:pt x="1833" y="7060"/>
                  </a:cubicBezTo>
                  <a:cubicBezTo>
                    <a:pt x="1850" y="7060"/>
                    <a:pt x="1867" y="7059"/>
                    <a:pt x="1885" y="7058"/>
                  </a:cubicBezTo>
                  <a:cubicBezTo>
                    <a:pt x="3780" y="6937"/>
                    <a:pt x="5272" y="4759"/>
                    <a:pt x="5272" y="4759"/>
                  </a:cubicBezTo>
                  <a:lnTo>
                    <a:pt x="2328" y="1"/>
                  </a:lnTo>
                  <a:close/>
                </a:path>
              </a:pathLst>
            </a:custGeom>
            <a:solidFill>
              <a:srgbClr val="ED968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5" name="Google Shape;465;p32"/>
            <p:cNvSpPr/>
            <p:nvPr/>
          </p:nvSpPr>
          <p:spPr>
            <a:xfrm>
              <a:off x="3644742" y="2453731"/>
              <a:ext cx="82505" cy="98629"/>
            </a:xfrm>
            <a:custGeom>
              <a:rect b="b" l="l" r="r" t="t"/>
              <a:pathLst>
                <a:path extrusionOk="0" h="6172" w="5163">
                  <a:moveTo>
                    <a:pt x="1607" y="0"/>
                  </a:moveTo>
                  <a:cubicBezTo>
                    <a:pt x="1417" y="0"/>
                    <a:pt x="0" y="1614"/>
                    <a:pt x="0" y="1614"/>
                  </a:cubicBezTo>
                  <a:lnTo>
                    <a:pt x="3065" y="6171"/>
                  </a:lnTo>
                  <a:lnTo>
                    <a:pt x="5162" y="4800"/>
                  </a:lnTo>
                  <a:lnTo>
                    <a:pt x="1613" y="1"/>
                  </a:lnTo>
                  <a:cubicBezTo>
                    <a:pt x="1611" y="1"/>
                    <a:pt x="1609" y="0"/>
                    <a:pt x="160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6" name="Google Shape;466;p32"/>
            <p:cNvSpPr/>
            <p:nvPr/>
          </p:nvSpPr>
          <p:spPr>
            <a:xfrm>
              <a:off x="2776005" y="2067191"/>
              <a:ext cx="195931" cy="214388"/>
            </a:xfrm>
            <a:custGeom>
              <a:rect b="b" l="l" r="r" t="t"/>
              <a:pathLst>
                <a:path extrusionOk="0" h="13416" w="12261">
                  <a:moveTo>
                    <a:pt x="6162" y="1"/>
                  </a:moveTo>
                  <a:cubicBezTo>
                    <a:pt x="6069" y="1"/>
                    <a:pt x="5975" y="24"/>
                    <a:pt x="5889" y="73"/>
                  </a:cubicBezTo>
                  <a:lnTo>
                    <a:pt x="444" y="2775"/>
                  </a:lnTo>
                  <a:cubicBezTo>
                    <a:pt x="122" y="2937"/>
                    <a:pt x="1" y="3380"/>
                    <a:pt x="243" y="3662"/>
                  </a:cubicBezTo>
                  <a:lnTo>
                    <a:pt x="7744" y="13180"/>
                  </a:lnTo>
                  <a:cubicBezTo>
                    <a:pt x="7867" y="13328"/>
                    <a:pt x="8035" y="13415"/>
                    <a:pt x="8212" y="13415"/>
                  </a:cubicBezTo>
                  <a:cubicBezTo>
                    <a:pt x="8324" y="13415"/>
                    <a:pt x="8440" y="13380"/>
                    <a:pt x="8550" y="13301"/>
                  </a:cubicBezTo>
                  <a:lnTo>
                    <a:pt x="11938" y="11002"/>
                  </a:lnTo>
                  <a:cubicBezTo>
                    <a:pt x="12180" y="10841"/>
                    <a:pt x="12261" y="10518"/>
                    <a:pt x="12140" y="10236"/>
                  </a:cubicBezTo>
                  <a:lnTo>
                    <a:pt x="6695" y="315"/>
                  </a:lnTo>
                  <a:cubicBezTo>
                    <a:pt x="6583" y="119"/>
                    <a:pt x="6374" y="1"/>
                    <a:pt x="6162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7" name="Google Shape;467;p32"/>
            <p:cNvSpPr/>
            <p:nvPr/>
          </p:nvSpPr>
          <p:spPr>
            <a:xfrm>
              <a:off x="2786967" y="2073391"/>
              <a:ext cx="175956" cy="192271"/>
            </a:xfrm>
            <a:custGeom>
              <a:rect b="b" l="l" r="r" t="t"/>
              <a:pathLst>
                <a:path extrusionOk="0" h="12032" w="11011">
                  <a:moveTo>
                    <a:pt x="5474" y="1"/>
                  </a:moveTo>
                  <a:cubicBezTo>
                    <a:pt x="5397" y="1"/>
                    <a:pt x="5319" y="16"/>
                    <a:pt x="5243" y="48"/>
                  </a:cubicBezTo>
                  <a:lnTo>
                    <a:pt x="4396" y="492"/>
                  </a:lnTo>
                  <a:cubicBezTo>
                    <a:pt x="4517" y="895"/>
                    <a:pt x="4315" y="1056"/>
                    <a:pt x="4315" y="1056"/>
                  </a:cubicBezTo>
                  <a:cubicBezTo>
                    <a:pt x="4315" y="1056"/>
                    <a:pt x="3025" y="1863"/>
                    <a:pt x="2541" y="1984"/>
                  </a:cubicBezTo>
                  <a:cubicBezTo>
                    <a:pt x="2458" y="2003"/>
                    <a:pt x="2382" y="2011"/>
                    <a:pt x="2314" y="2011"/>
                  </a:cubicBezTo>
                  <a:cubicBezTo>
                    <a:pt x="1946" y="2011"/>
                    <a:pt x="1775" y="1782"/>
                    <a:pt x="1775" y="1782"/>
                  </a:cubicBezTo>
                  <a:lnTo>
                    <a:pt x="403" y="2468"/>
                  </a:lnTo>
                  <a:cubicBezTo>
                    <a:pt x="81" y="2629"/>
                    <a:pt x="0" y="3033"/>
                    <a:pt x="202" y="3315"/>
                  </a:cubicBezTo>
                  <a:lnTo>
                    <a:pt x="6896" y="11824"/>
                  </a:lnTo>
                  <a:cubicBezTo>
                    <a:pt x="7024" y="11952"/>
                    <a:pt x="7200" y="12031"/>
                    <a:pt x="7363" y="12031"/>
                  </a:cubicBezTo>
                  <a:cubicBezTo>
                    <a:pt x="7458" y="12031"/>
                    <a:pt x="7548" y="12004"/>
                    <a:pt x="7622" y="11945"/>
                  </a:cubicBezTo>
                  <a:lnTo>
                    <a:pt x="10687" y="9888"/>
                  </a:lnTo>
                  <a:cubicBezTo>
                    <a:pt x="10929" y="9727"/>
                    <a:pt x="11010" y="9404"/>
                    <a:pt x="10849" y="9163"/>
                  </a:cubicBezTo>
                  <a:lnTo>
                    <a:pt x="5969" y="290"/>
                  </a:lnTo>
                  <a:cubicBezTo>
                    <a:pt x="5880" y="113"/>
                    <a:pt x="5684" y="1"/>
                    <a:pt x="547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8" name="Google Shape;468;p32"/>
            <p:cNvSpPr/>
            <p:nvPr/>
          </p:nvSpPr>
          <p:spPr>
            <a:xfrm>
              <a:off x="2816610" y="2104856"/>
              <a:ext cx="123749" cy="129390"/>
            </a:xfrm>
            <a:custGeom>
              <a:rect b="b" l="l" r="r" t="t"/>
              <a:pathLst>
                <a:path extrusionOk="0" h="8097" w="7744">
                  <a:moveTo>
                    <a:pt x="4090" y="1"/>
                  </a:moveTo>
                  <a:cubicBezTo>
                    <a:pt x="4005" y="1"/>
                    <a:pt x="3916" y="19"/>
                    <a:pt x="3832" y="55"/>
                  </a:cubicBezTo>
                  <a:lnTo>
                    <a:pt x="404" y="1709"/>
                  </a:lnTo>
                  <a:cubicBezTo>
                    <a:pt x="81" y="1870"/>
                    <a:pt x="0" y="2273"/>
                    <a:pt x="202" y="2556"/>
                  </a:cubicBezTo>
                  <a:lnTo>
                    <a:pt x="3993" y="7879"/>
                  </a:lnTo>
                  <a:cubicBezTo>
                    <a:pt x="4114" y="8024"/>
                    <a:pt x="4278" y="8097"/>
                    <a:pt x="4443" y="8097"/>
                  </a:cubicBezTo>
                  <a:cubicBezTo>
                    <a:pt x="4553" y="8097"/>
                    <a:pt x="4662" y="8065"/>
                    <a:pt x="4759" y="8000"/>
                  </a:cubicBezTo>
                  <a:lnTo>
                    <a:pt x="7381" y="6427"/>
                  </a:lnTo>
                  <a:cubicBezTo>
                    <a:pt x="7663" y="6266"/>
                    <a:pt x="7744" y="5903"/>
                    <a:pt x="7582" y="5661"/>
                  </a:cubicBezTo>
                  <a:lnTo>
                    <a:pt x="4558" y="297"/>
                  </a:lnTo>
                  <a:cubicBezTo>
                    <a:pt x="4473" y="100"/>
                    <a:pt x="4289" y="1"/>
                    <a:pt x="409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9" name="Google Shape;469;p32"/>
            <p:cNvSpPr/>
            <p:nvPr/>
          </p:nvSpPr>
          <p:spPr>
            <a:xfrm>
              <a:off x="3415956" y="1943330"/>
              <a:ext cx="116654" cy="115727"/>
            </a:xfrm>
            <a:custGeom>
              <a:rect b="b" l="l" r="r" t="t"/>
              <a:pathLst>
                <a:path extrusionOk="0" h="7242" w="7300">
                  <a:moveTo>
                    <a:pt x="4921" y="0"/>
                  </a:moveTo>
                  <a:lnTo>
                    <a:pt x="2460" y="1694"/>
                  </a:lnTo>
                  <a:lnTo>
                    <a:pt x="0" y="3388"/>
                  </a:lnTo>
                  <a:lnTo>
                    <a:pt x="0" y="6937"/>
                  </a:lnTo>
                  <a:lnTo>
                    <a:pt x="0" y="7219"/>
                  </a:lnTo>
                  <a:cubicBezTo>
                    <a:pt x="0" y="7234"/>
                    <a:pt x="41" y="7241"/>
                    <a:pt x="116" y="7241"/>
                  </a:cubicBezTo>
                  <a:cubicBezTo>
                    <a:pt x="1049" y="7241"/>
                    <a:pt x="7300" y="6171"/>
                    <a:pt x="7300" y="6171"/>
                  </a:cubicBezTo>
                  <a:lnTo>
                    <a:pt x="6897" y="1331"/>
                  </a:lnTo>
                  <a:lnTo>
                    <a:pt x="4921" y="0"/>
                  </a:lnTo>
                  <a:close/>
                </a:path>
              </a:pathLst>
            </a:custGeom>
            <a:solidFill>
              <a:srgbClr val="FFB19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0" name="Google Shape;470;p32"/>
            <p:cNvSpPr/>
            <p:nvPr/>
          </p:nvSpPr>
          <p:spPr>
            <a:xfrm>
              <a:off x="3415956" y="1967811"/>
              <a:ext cx="68970" cy="86372"/>
            </a:xfrm>
            <a:custGeom>
              <a:rect b="b" l="l" r="r" t="t"/>
              <a:pathLst>
                <a:path extrusionOk="0" h="5405" w="4316">
                  <a:moveTo>
                    <a:pt x="4316" y="1"/>
                  </a:moveTo>
                  <a:lnTo>
                    <a:pt x="2460" y="162"/>
                  </a:lnTo>
                  <a:lnTo>
                    <a:pt x="0" y="1856"/>
                  </a:lnTo>
                  <a:lnTo>
                    <a:pt x="0" y="5405"/>
                  </a:lnTo>
                  <a:cubicBezTo>
                    <a:pt x="3912" y="3832"/>
                    <a:pt x="4316" y="1"/>
                    <a:pt x="4316" y="1"/>
                  </a:cubicBezTo>
                  <a:close/>
                </a:path>
              </a:pathLst>
            </a:custGeom>
            <a:solidFill>
              <a:srgbClr val="ED968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1" name="Google Shape;471;p32"/>
            <p:cNvSpPr/>
            <p:nvPr/>
          </p:nvSpPr>
          <p:spPr>
            <a:xfrm>
              <a:off x="3299957" y="1765760"/>
              <a:ext cx="212039" cy="253698"/>
            </a:xfrm>
            <a:custGeom>
              <a:rect b="b" l="l" r="r" t="t"/>
              <a:pathLst>
                <a:path extrusionOk="0" h="15876" w="13269">
                  <a:moveTo>
                    <a:pt x="5598" y="1"/>
                  </a:moveTo>
                  <a:cubicBezTo>
                    <a:pt x="5321" y="1"/>
                    <a:pt x="5041" y="21"/>
                    <a:pt x="4759" y="62"/>
                  </a:cubicBezTo>
                  <a:cubicBezTo>
                    <a:pt x="4275" y="143"/>
                    <a:pt x="3831" y="304"/>
                    <a:pt x="3428" y="506"/>
                  </a:cubicBezTo>
                  <a:cubicBezTo>
                    <a:pt x="2299" y="1111"/>
                    <a:pt x="1533" y="2159"/>
                    <a:pt x="1008" y="3450"/>
                  </a:cubicBezTo>
                  <a:cubicBezTo>
                    <a:pt x="282" y="5224"/>
                    <a:pt x="0" y="7442"/>
                    <a:pt x="81" y="9701"/>
                  </a:cubicBezTo>
                  <a:cubicBezTo>
                    <a:pt x="226" y="13652"/>
                    <a:pt x="2944" y="15876"/>
                    <a:pt x="6128" y="15876"/>
                  </a:cubicBezTo>
                  <a:cubicBezTo>
                    <a:pt x="6487" y="15876"/>
                    <a:pt x="6852" y="15848"/>
                    <a:pt x="7219" y="15791"/>
                  </a:cubicBezTo>
                  <a:cubicBezTo>
                    <a:pt x="10849" y="15226"/>
                    <a:pt x="13268" y="11233"/>
                    <a:pt x="12583" y="6918"/>
                  </a:cubicBezTo>
                  <a:cubicBezTo>
                    <a:pt x="12260" y="4942"/>
                    <a:pt x="11373" y="3248"/>
                    <a:pt x="10163" y="2038"/>
                  </a:cubicBezTo>
                  <a:cubicBezTo>
                    <a:pt x="9921" y="1756"/>
                    <a:pt x="9639" y="1514"/>
                    <a:pt x="9356" y="1312"/>
                  </a:cubicBezTo>
                  <a:cubicBezTo>
                    <a:pt x="8219" y="476"/>
                    <a:pt x="6944" y="1"/>
                    <a:pt x="5598" y="1"/>
                  </a:cubicBezTo>
                  <a:close/>
                </a:path>
              </a:pathLst>
            </a:custGeom>
            <a:solidFill>
              <a:srgbClr val="FFB19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2" name="Google Shape;472;p32"/>
            <p:cNvSpPr/>
            <p:nvPr/>
          </p:nvSpPr>
          <p:spPr>
            <a:xfrm>
              <a:off x="3443026" y="3720753"/>
              <a:ext cx="101185" cy="70552"/>
            </a:xfrm>
            <a:custGeom>
              <a:rect b="b" l="l" r="r" t="t"/>
              <a:pathLst>
                <a:path extrusionOk="0" h="4415" w="6332">
                  <a:moveTo>
                    <a:pt x="5888" y="0"/>
                  </a:moveTo>
                  <a:lnTo>
                    <a:pt x="0" y="1008"/>
                  </a:lnTo>
                  <a:lnTo>
                    <a:pt x="0" y="4073"/>
                  </a:lnTo>
                  <a:cubicBezTo>
                    <a:pt x="0" y="4073"/>
                    <a:pt x="1309" y="4414"/>
                    <a:pt x="2706" y="4414"/>
                  </a:cubicBezTo>
                  <a:cubicBezTo>
                    <a:pt x="3711" y="4414"/>
                    <a:pt x="4763" y="4237"/>
                    <a:pt x="5404" y="3630"/>
                  </a:cubicBezTo>
                  <a:cubicBezTo>
                    <a:pt x="5629" y="3420"/>
                    <a:pt x="5798" y="3377"/>
                    <a:pt x="5923" y="3377"/>
                  </a:cubicBezTo>
                  <a:cubicBezTo>
                    <a:pt x="6011" y="3377"/>
                    <a:pt x="6077" y="3398"/>
                    <a:pt x="6127" y="3398"/>
                  </a:cubicBezTo>
                  <a:cubicBezTo>
                    <a:pt x="6199" y="3398"/>
                    <a:pt x="6236" y="3355"/>
                    <a:pt x="6251" y="3146"/>
                  </a:cubicBezTo>
                  <a:cubicBezTo>
                    <a:pt x="6332" y="2137"/>
                    <a:pt x="5888" y="0"/>
                    <a:pt x="5888" y="0"/>
                  </a:cubicBezTo>
                  <a:close/>
                </a:path>
              </a:pathLst>
            </a:custGeom>
            <a:solidFill>
              <a:srgbClr val="FCB0B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3" name="Google Shape;473;p32"/>
            <p:cNvSpPr/>
            <p:nvPr/>
          </p:nvSpPr>
          <p:spPr>
            <a:xfrm>
              <a:off x="3370205" y="2898422"/>
              <a:ext cx="230719" cy="849609"/>
            </a:xfrm>
            <a:custGeom>
              <a:rect b="b" l="l" r="r" t="t"/>
              <a:pathLst>
                <a:path extrusionOk="0" h="53167" w="14438">
                  <a:moveTo>
                    <a:pt x="14438" y="0"/>
                  </a:moveTo>
                  <a:lnTo>
                    <a:pt x="4517" y="2138"/>
                  </a:lnTo>
                  <a:cubicBezTo>
                    <a:pt x="4517" y="2138"/>
                    <a:pt x="3186" y="3589"/>
                    <a:pt x="1613" y="12865"/>
                  </a:cubicBezTo>
                  <a:cubicBezTo>
                    <a:pt x="0" y="22141"/>
                    <a:pt x="1613" y="52267"/>
                    <a:pt x="1613" y="52267"/>
                  </a:cubicBezTo>
                  <a:cubicBezTo>
                    <a:pt x="2271" y="52937"/>
                    <a:pt x="3547" y="53167"/>
                    <a:pt x="4990" y="53167"/>
                  </a:cubicBezTo>
                  <a:cubicBezTo>
                    <a:pt x="8147" y="53167"/>
                    <a:pt x="12099" y="52065"/>
                    <a:pt x="12099" y="52065"/>
                  </a:cubicBezTo>
                  <a:cubicBezTo>
                    <a:pt x="12099" y="52065"/>
                    <a:pt x="13107" y="44483"/>
                    <a:pt x="12825" y="36135"/>
                  </a:cubicBezTo>
                  <a:cubicBezTo>
                    <a:pt x="12502" y="27827"/>
                    <a:pt x="12946" y="20245"/>
                    <a:pt x="12946" y="20245"/>
                  </a:cubicBezTo>
                  <a:cubicBezTo>
                    <a:pt x="14196" y="16656"/>
                    <a:pt x="14438" y="0"/>
                    <a:pt x="14438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4" name="Google Shape;474;p32"/>
            <p:cNvSpPr/>
            <p:nvPr/>
          </p:nvSpPr>
          <p:spPr>
            <a:xfrm>
              <a:off x="3385658" y="3763931"/>
              <a:ext cx="177250" cy="109511"/>
            </a:xfrm>
            <a:custGeom>
              <a:rect b="b" l="l" r="r" t="t"/>
              <a:pathLst>
                <a:path extrusionOk="0" h="6853" w="11092">
                  <a:moveTo>
                    <a:pt x="10285" y="0"/>
                  </a:moveTo>
                  <a:cubicBezTo>
                    <a:pt x="8349" y="726"/>
                    <a:pt x="3348" y="726"/>
                    <a:pt x="3348" y="726"/>
                  </a:cubicBezTo>
                  <a:cubicBezTo>
                    <a:pt x="3348" y="726"/>
                    <a:pt x="3389" y="1452"/>
                    <a:pt x="2824" y="2218"/>
                  </a:cubicBezTo>
                  <a:cubicBezTo>
                    <a:pt x="2259" y="2944"/>
                    <a:pt x="1009" y="3589"/>
                    <a:pt x="928" y="3670"/>
                  </a:cubicBezTo>
                  <a:cubicBezTo>
                    <a:pt x="807" y="3751"/>
                    <a:pt x="1" y="6453"/>
                    <a:pt x="1977" y="6735"/>
                  </a:cubicBezTo>
                  <a:cubicBezTo>
                    <a:pt x="2504" y="6821"/>
                    <a:pt x="3364" y="6853"/>
                    <a:pt x="4341" y="6853"/>
                  </a:cubicBezTo>
                  <a:cubicBezTo>
                    <a:pt x="7029" y="6853"/>
                    <a:pt x="10607" y="6614"/>
                    <a:pt x="10607" y="6614"/>
                  </a:cubicBezTo>
                  <a:cubicBezTo>
                    <a:pt x="10607" y="6614"/>
                    <a:pt x="10769" y="6533"/>
                    <a:pt x="10930" y="4235"/>
                  </a:cubicBezTo>
                  <a:cubicBezTo>
                    <a:pt x="11091" y="1936"/>
                    <a:pt x="10285" y="0"/>
                    <a:pt x="1028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5" name="Google Shape;475;p32"/>
            <p:cNvSpPr/>
            <p:nvPr/>
          </p:nvSpPr>
          <p:spPr>
            <a:xfrm>
              <a:off x="2795341" y="2145045"/>
              <a:ext cx="145019" cy="169500"/>
            </a:xfrm>
            <a:custGeom>
              <a:rect b="b" l="l" r="r" t="t"/>
              <a:pathLst>
                <a:path extrusionOk="0" h="10607" w="9075">
                  <a:moveTo>
                    <a:pt x="0" y="0"/>
                  </a:moveTo>
                  <a:cubicBezTo>
                    <a:pt x="41" y="202"/>
                    <a:pt x="807" y="3791"/>
                    <a:pt x="2098" y="5767"/>
                  </a:cubicBezTo>
                  <a:cubicBezTo>
                    <a:pt x="2985" y="7139"/>
                    <a:pt x="5122" y="8873"/>
                    <a:pt x="6453" y="9841"/>
                  </a:cubicBezTo>
                  <a:cubicBezTo>
                    <a:pt x="7058" y="10325"/>
                    <a:pt x="7502" y="10607"/>
                    <a:pt x="7502" y="10607"/>
                  </a:cubicBezTo>
                  <a:lnTo>
                    <a:pt x="9075" y="7784"/>
                  </a:lnTo>
                  <a:lnTo>
                    <a:pt x="9075" y="7623"/>
                  </a:lnTo>
                  <a:cubicBezTo>
                    <a:pt x="9075" y="7623"/>
                    <a:pt x="9034" y="7623"/>
                    <a:pt x="9034" y="7542"/>
                  </a:cubicBezTo>
                  <a:cubicBezTo>
                    <a:pt x="8833" y="7260"/>
                    <a:pt x="8066" y="6171"/>
                    <a:pt x="7179" y="5848"/>
                  </a:cubicBezTo>
                  <a:cubicBezTo>
                    <a:pt x="6130" y="5485"/>
                    <a:pt x="5929" y="3993"/>
                    <a:pt x="5606" y="2662"/>
                  </a:cubicBezTo>
                  <a:cubicBezTo>
                    <a:pt x="5400" y="1839"/>
                    <a:pt x="5031" y="1459"/>
                    <a:pt x="4716" y="1459"/>
                  </a:cubicBezTo>
                  <a:cubicBezTo>
                    <a:pt x="4538" y="1459"/>
                    <a:pt x="4378" y="1581"/>
                    <a:pt x="4275" y="1815"/>
                  </a:cubicBezTo>
                  <a:cubicBezTo>
                    <a:pt x="3957" y="2610"/>
                    <a:pt x="4188" y="5285"/>
                    <a:pt x="4156" y="5285"/>
                  </a:cubicBezTo>
                  <a:cubicBezTo>
                    <a:pt x="4155" y="5285"/>
                    <a:pt x="4155" y="5285"/>
                    <a:pt x="4154" y="5283"/>
                  </a:cubicBezTo>
                  <a:cubicBezTo>
                    <a:pt x="4074" y="5162"/>
                    <a:pt x="202" y="242"/>
                    <a:pt x="0" y="0"/>
                  </a:cubicBezTo>
                  <a:close/>
                </a:path>
              </a:pathLst>
            </a:custGeom>
            <a:solidFill>
              <a:srgbClr val="FFB19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6" name="Google Shape;476;p32"/>
            <p:cNvSpPr/>
            <p:nvPr/>
          </p:nvSpPr>
          <p:spPr>
            <a:xfrm>
              <a:off x="2902966" y="2250082"/>
              <a:ext cx="85078" cy="97989"/>
            </a:xfrm>
            <a:custGeom>
              <a:rect b="b" l="l" r="r" t="t"/>
              <a:pathLst>
                <a:path extrusionOk="0" h="6132" w="5324">
                  <a:moveTo>
                    <a:pt x="3065" y="1"/>
                  </a:moveTo>
                  <a:lnTo>
                    <a:pt x="0" y="4558"/>
                  </a:lnTo>
                  <a:lnTo>
                    <a:pt x="3307" y="6131"/>
                  </a:lnTo>
                  <a:lnTo>
                    <a:pt x="5324" y="969"/>
                  </a:lnTo>
                  <a:lnTo>
                    <a:pt x="306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7" name="Google Shape;477;p32"/>
            <p:cNvSpPr/>
            <p:nvPr/>
          </p:nvSpPr>
          <p:spPr>
            <a:xfrm>
              <a:off x="3304463" y="3733633"/>
              <a:ext cx="131483" cy="92556"/>
            </a:xfrm>
            <a:custGeom>
              <a:rect b="b" l="l" r="r" t="t"/>
              <a:pathLst>
                <a:path extrusionOk="0" h="5792" w="8228">
                  <a:moveTo>
                    <a:pt x="6332" y="1"/>
                  </a:moveTo>
                  <a:lnTo>
                    <a:pt x="0" y="1614"/>
                  </a:lnTo>
                  <a:lnTo>
                    <a:pt x="0" y="2985"/>
                  </a:lnTo>
                  <a:cubicBezTo>
                    <a:pt x="0" y="2985"/>
                    <a:pt x="438" y="5791"/>
                    <a:pt x="3807" y="5791"/>
                  </a:cubicBezTo>
                  <a:cubicBezTo>
                    <a:pt x="3982" y="5791"/>
                    <a:pt x="4165" y="5784"/>
                    <a:pt x="4356" y="5768"/>
                  </a:cubicBezTo>
                  <a:cubicBezTo>
                    <a:pt x="8228" y="5445"/>
                    <a:pt x="6776" y="3711"/>
                    <a:pt x="6776" y="3711"/>
                  </a:cubicBezTo>
                  <a:lnTo>
                    <a:pt x="6735" y="3267"/>
                  </a:lnTo>
                  <a:lnTo>
                    <a:pt x="6332" y="1"/>
                  </a:lnTo>
                  <a:close/>
                </a:path>
              </a:pathLst>
            </a:custGeom>
            <a:solidFill>
              <a:srgbClr val="FCB0B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8" name="Google Shape;478;p32"/>
            <p:cNvSpPr/>
            <p:nvPr/>
          </p:nvSpPr>
          <p:spPr>
            <a:xfrm>
              <a:off x="3240655" y="2665210"/>
              <a:ext cx="365431" cy="1094215"/>
            </a:xfrm>
            <a:custGeom>
              <a:rect b="b" l="l" r="r" t="t"/>
              <a:pathLst>
                <a:path extrusionOk="0" h="68474" w="22868">
                  <a:moveTo>
                    <a:pt x="5565" y="0"/>
                  </a:moveTo>
                  <a:cubicBezTo>
                    <a:pt x="3328" y="0"/>
                    <a:pt x="1618" y="1108"/>
                    <a:pt x="1090" y="4109"/>
                  </a:cubicBezTo>
                  <a:cubicBezTo>
                    <a:pt x="767" y="5883"/>
                    <a:pt x="606" y="8666"/>
                    <a:pt x="485" y="12053"/>
                  </a:cubicBezTo>
                  <a:cubicBezTo>
                    <a:pt x="1" y="30685"/>
                    <a:pt x="2300" y="68474"/>
                    <a:pt x="2300" y="68474"/>
                  </a:cubicBezTo>
                  <a:lnTo>
                    <a:pt x="11293" y="68474"/>
                  </a:lnTo>
                  <a:cubicBezTo>
                    <a:pt x="11293" y="68474"/>
                    <a:pt x="10486" y="53270"/>
                    <a:pt x="10486" y="42260"/>
                  </a:cubicBezTo>
                  <a:cubicBezTo>
                    <a:pt x="10446" y="31290"/>
                    <a:pt x="12543" y="21490"/>
                    <a:pt x="12543" y="21490"/>
                  </a:cubicBezTo>
                  <a:cubicBezTo>
                    <a:pt x="12543" y="21490"/>
                    <a:pt x="19480" y="19918"/>
                    <a:pt x="21496" y="17538"/>
                  </a:cubicBezTo>
                  <a:cubicBezTo>
                    <a:pt x="22867" y="15885"/>
                    <a:pt x="22746" y="12255"/>
                    <a:pt x="22545" y="10239"/>
                  </a:cubicBezTo>
                  <a:cubicBezTo>
                    <a:pt x="22464" y="9392"/>
                    <a:pt x="22343" y="8787"/>
                    <a:pt x="22343" y="8787"/>
                  </a:cubicBezTo>
                  <a:cubicBezTo>
                    <a:pt x="22343" y="8787"/>
                    <a:pt x="11866" y="0"/>
                    <a:pt x="556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9" name="Google Shape;479;p32"/>
            <p:cNvSpPr/>
            <p:nvPr/>
          </p:nvSpPr>
          <p:spPr>
            <a:xfrm>
              <a:off x="3248390" y="2665210"/>
              <a:ext cx="352535" cy="200789"/>
            </a:xfrm>
            <a:custGeom>
              <a:rect b="b" l="l" r="r" t="t"/>
              <a:pathLst>
                <a:path extrusionOk="0" h="12565" w="22061">
                  <a:moveTo>
                    <a:pt x="5081" y="0"/>
                  </a:moveTo>
                  <a:cubicBezTo>
                    <a:pt x="2844" y="0"/>
                    <a:pt x="1134" y="1108"/>
                    <a:pt x="606" y="4109"/>
                  </a:cubicBezTo>
                  <a:cubicBezTo>
                    <a:pt x="283" y="5883"/>
                    <a:pt x="122" y="8666"/>
                    <a:pt x="1" y="12053"/>
                  </a:cubicBezTo>
                  <a:lnTo>
                    <a:pt x="1695" y="12376"/>
                  </a:lnTo>
                  <a:cubicBezTo>
                    <a:pt x="1695" y="12376"/>
                    <a:pt x="2914" y="12565"/>
                    <a:pt x="5249" y="12565"/>
                  </a:cubicBezTo>
                  <a:cubicBezTo>
                    <a:pt x="8626" y="12565"/>
                    <a:pt x="14335" y="12170"/>
                    <a:pt x="22061" y="10239"/>
                  </a:cubicBezTo>
                  <a:cubicBezTo>
                    <a:pt x="21980" y="9392"/>
                    <a:pt x="21859" y="8787"/>
                    <a:pt x="21859" y="8787"/>
                  </a:cubicBezTo>
                  <a:cubicBezTo>
                    <a:pt x="21859" y="8787"/>
                    <a:pt x="11382" y="0"/>
                    <a:pt x="5081" y="0"/>
                  </a:cubicBezTo>
                  <a:close/>
                </a:path>
              </a:pathLst>
            </a:custGeom>
            <a:solidFill>
              <a:srgbClr val="121212">
                <a:alpha val="784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0" name="Google Shape;480;p32"/>
            <p:cNvSpPr/>
            <p:nvPr/>
          </p:nvSpPr>
          <p:spPr>
            <a:xfrm>
              <a:off x="3397915" y="2019634"/>
              <a:ext cx="162421" cy="44217"/>
            </a:xfrm>
            <a:custGeom>
              <a:rect b="b" l="l" r="r" t="t"/>
              <a:pathLst>
                <a:path extrusionOk="0" h="2767" w="10164">
                  <a:moveTo>
                    <a:pt x="8552" y="1"/>
                  </a:moveTo>
                  <a:cubicBezTo>
                    <a:pt x="6818" y="1"/>
                    <a:pt x="3751" y="511"/>
                    <a:pt x="2178" y="831"/>
                  </a:cubicBezTo>
                  <a:cubicBezTo>
                    <a:pt x="0" y="1315"/>
                    <a:pt x="766" y="2767"/>
                    <a:pt x="766" y="2767"/>
                  </a:cubicBezTo>
                  <a:lnTo>
                    <a:pt x="9800" y="2767"/>
                  </a:lnTo>
                  <a:cubicBezTo>
                    <a:pt x="9800" y="2767"/>
                    <a:pt x="10163" y="912"/>
                    <a:pt x="9800" y="266"/>
                  </a:cubicBezTo>
                  <a:cubicBezTo>
                    <a:pt x="9688" y="76"/>
                    <a:pt x="9219" y="1"/>
                    <a:pt x="855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1" name="Google Shape;481;p32"/>
            <p:cNvSpPr/>
            <p:nvPr/>
          </p:nvSpPr>
          <p:spPr>
            <a:xfrm>
              <a:off x="3566120" y="2058689"/>
              <a:ext cx="290660" cy="493670"/>
            </a:xfrm>
            <a:custGeom>
              <a:rect b="b" l="l" r="r" t="t"/>
              <a:pathLst>
                <a:path extrusionOk="0" h="30893" w="18189">
                  <a:moveTo>
                    <a:pt x="0" y="0"/>
                  </a:moveTo>
                  <a:lnTo>
                    <a:pt x="4436" y="15446"/>
                  </a:lnTo>
                  <a:cubicBezTo>
                    <a:pt x="4436" y="15446"/>
                    <a:pt x="7461" y="18431"/>
                    <a:pt x="7864" y="20044"/>
                  </a:cubicBezTo>
                  <a:cubicBezTo>
                    <a:pt x="8268" y="21617"/>
                    <a:pt x="4880" y="24077"/>
                    <a:pt x="4880" y="24077"/>
                  </a:cubicBezTo>
                  <a:lnTo>
                    <a:pt x="9074" y="28715"/>
                  </a:lnTo>
                  <a:lnTo>
                    <a:pt x="11050" y="30892"/>
                  </a:lnTo>
                  <a:cubicBezTo>
                    <a:pt x="11050" y="30892"/>
                    <a:pt x="16979" y="25488"/>
                    <a:pt x="17664" y="21375"/>
                  </a:cubicBezTo>
                  <a:cubicBezTo>
                    <a:pt x="18188" y="18068"/>
                    <a:pt x="17503" y="15971"/>
                    <a:pt x="14156" y="11978"/>
                  </a:cubicBezTo>
                  <a:cubicBezTo>
                    <a:pt x="13309" y="11010"/>
                    <a:pt x="12341" y="9921"/>
                    <a:pt x="11171" y="8671"/>
                  </a:cubicBezTo>
                  <a:cubicBezTo>
                    <a:pt x="5203" y="234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2" name="Google Shape;482;p32"/>
            <p:cNvSpPr/>
            <p:nvPr/>
          </p:nvSpPr>
          <p:spPr>
            <a:xfrm>
              <a:off x="3240016" y="2051195"/>
              <a:ext cx="434384" cy="773768"/>
            </a:xfrm>
            <a:custGeom>
              <a:rect b="b" l="l" r="r" t="t"/>
              <a:pathLst>
                <a:path extrusionOk="0" h="48421" w="27183">
                  <a:moveTo>
                    <a:pt x="17099" y="1"/>
                  </a:moveTo>
                  <a:cubicBezTo>
                    <a:pt x="9807" y="1"/>
                    <a:pt x="6332" y="2607"/>
                    <a:pt x="6332" y="2607"/>
                  </a:cubicBezTo>
                  <a:cubicBezTo>
                    <a:pt x="6332" y="2607"/>
                    <a:pt x="4759" y="13617"/>
                    <a:pt x="3791" y="20674"/>
                  </a:cubicBezTo>
                  <a:cubicBezTo>
                    <a:pt x="3711" y="21118"/>
                    <a:pt x="3670" y="21642"/>
                    <a:pt x="3590" y="22166"/>
                  </a:cubicBezTo>
                  <a:cubicBezTo>
                    <a:pt x="2824" y="27691"/>
                    <a:pt x="1412" y="37653"/>
                    <a:pt x="605" y="43299"/>
                  </a:cubicBezTo>
                  <a:cubicBezTo>
                    <a:pt x="243" y="45759"/>
                    <a:pt x="41" y="47412"/>
                    <a:pt x="1" y="47574"/>
                  </a:cubicBezTo>
                  <a:cubicBezTo>
                    <a:pt x="1886" y="48387"/>
                    <a:pt x="4415" y="48421"/>
                    <a:pt x="4824" y="48421"/>
                  </a:cubicBezTo>
                  <a:cubicBezTo>
                    <a:pt x="4861" y="48421"/>
                    <a:pt x="4880" y="48421"/>
                    <a:pt x="4880" y="48421"/>
                  </a:cubicBezTo>
                  <a:cubicBezTo>
                    <a:pt x="6453" y="48380"/>
                    <a:pt x="19923" y="47735"/>
                    <a:pt x="22383" y="47211"/>
                  </a:cubicBezTo>
                  <a:cubicBezTo>
                    <a:pt x="23230" y="47049"/>
                    <a:pt x="23795" y="46364"/>
                    <a:pt x="24198" y="45517"/>
                  </a:cubicBezTo>
                  <a:cubicBezTo>
                    <a:pt x="25045" y="43823"/>
                    <a:pt x="25166" y="41524"/>
                    <a:pt x="25166" y="41524"/>
                  </a:cubicBezTo>
                  <a:cubicBezTo>
                    <a:pt x="25166" y="41524"/>
                    <a:pt x="25247" y="40637"/>
                    <a:pt x="25368" y="39105"/>
                  </a:cubicBezTo>
                  <a:cubicBezTo>
                    <a:pt x="25932" y="32168"/>
                    <a:pt x="27182" y="12165"/>
                    <a:pt x="23754" y="3817"/>
                  </a:cubicBezTo>
                  <a:cubicBezTo>
                    <a:pt x="22827" y="1598"/>
                    <a:pt x="20730" y="147"/>
                    <a:pt x="18350" y="26"/>
                  </a:cubicBezTo>
                  <a:cubicBezTo>
                    <a:pt x="17922" y="9"/>
                    <a:pt x="17505" y="1"/>
                    <a:pt x="1709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3" name="Google Shape;483;p32"/>
            <p:cNvSpPr/>
            <p:nvPr/>
          </p:nvSpPr>
          <p:spPr>
            <a:xfrm>
              <a:off x="2928742" y="2085887"/>
              <a:ext cx="519446" cy="379078"/>
            </a:xfrm>
            <a:custGeom>
              <a:rect b="b" l="l" r="r" t="t"/>
              <a:pathLst>
                <a:path extrusionOk="0" h="23722" w="32506">
                  <a:moveTo>
                    <a:pt x="28287" y="1"/>
                  </a:moveTo>
                  <a:cubicBezTo>
                    <a:pt x="27577" y="1"/>
                    <a:pt x="26756" y="135"/>
                    <a:pt x="25811" y="436"/>
                  </a:cubicBezTo>
                  <a:cubicBezTo>
                    <a:pt x="25811" y="436"/>
                    <a:pt x="18118" y="13809"/>
                    <a:pt x="13253" y="13809"/>
                  </a:cubicBezTo>
                  <a:cubicBezTo>
                    <a:pt x="12965" y="13809"/>
                    <a:pt x="12688" y="13763"/>
                    <a:pt x="12422" y="13664"/>
                  </a:cubicBezTo>
                  <a:cubicBezTo>
                    <a:pt x="7663" y="11889"/>
                    <a:pt x="3872" y="10236"/>
                    <a:pt x="3872" y="10236"/>
                  </a:cubicBezTo>
                  <a:lnTo>
                    <a:pt x="525" y="15841"/>
                  </a:lnTo>
                  <a:lnTo>
                    <a:pt x="1" y="16729"/>
                  </a:lnTo>
                  <a:cubicBezTo>
                    <a:pt x="1" y="16729"/>
                    <a:pt x="9683" y="23721"/>
                    <a:pt x="15819" y="23721"/>
                  </a:cubicBezTo>
                  <a:cubicBezTo>
                    <a:pt x="16610" y="23721"/>
                    <a:pt x="17342" y="23605"/>
                    <a:pt x="17987" y="23343"/>
                  </a:cubicBezTo>
                  <a:cubicBezTo>
                    <a:pt x="19439" y="22778"/>
                    <a:pt x="21052" y="21528"/>
                    <a:pt x="22666" y="20036"/>
                  </a:cubicBezTo>
                  <a:cubicBezTo>
                    <a:pt x="22666" y="20036"/>
                    <a:pt x="22706" y="19995"/>
                    <a:pt x="22706" y="19995"/>
                  </a:cubicBezTo>
                  <a:cubicBezTo>
                    <a:pt x="25690" y="17213"/>
                    <a:pt x="28675" y="13462"/>
                    <a:pt x="30368" y="11204"/>
                  </a:cubicBezTo>
                  <a:cubicBezTo>
                    <a:pt x="31498" y="9631"/>
                    <a:pt x="32506" y="7372"/>
                    <a:pt x="32506" y="5437"/>
                  </a:cubicBezTo>
                  <a:cubicBezTo>
                    <a:pt x="32506" y="2882"/>
                    <a:pt x="31578" y="1"/>
                    <a:pt x="2828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4" name="Google Shape;484;p32"/>
            <p:cNvSpPr/>
            <p:nvPr/>
          </p:nvSpPr>
          <p:spPr>
            <a:xfrm>
              <a:off x="3151087" y="3778649"/>
              <a:ext cx="279698" cy="125139"/>
            </a:xfrm>
            <a:custGeom>
              <a:rect b="b" l="l" r="r" t="t"/>
              <a:pathLst>
                <a:path extrusionOk="0" h="7831" w="17503">
                  <a:moveTo>
                    <a:pt x="9650" y="1"/>
                  </a:moveTo>
                  <a:cubicBezTo>
                    <a:pt x="9081" y="1"/>
                    <a:pt x="8711" y="450"/>
                    <a:pt x="8711" y="450"/>
                  </a:cubicBezTo>
                  <a:cubicBezTo>
                    <a:pt x="8631" y="2104"/>
                    <a:pt x="1654" y="4886"/>
                    <a:pt x="847" y="6016"/>
                  </a:cubicBezTo>
                  <a:cubicBezTo>
                    <a:pt x="0" y="7185"/>
                    <a:pt x="4194" y="7830"/>
                    <a:pt x="6574" y="7830"/>
                  </a:cubicBezTo>
                  <a:cubicBezTo>
                    <a:pt x="8953" y="7830"/>
                    <a:pt x="13752" y="6822"/>
                    <a:pt x="15486" y="6822"/>
                  </a:cubicBezTo>
                  <a:cubicBezTo>
                    <a:pt x="17221" y="6822"/>
                    <a:pt x="17503" y="5209"/>
                    <a:pt x="17503" y="5209"/>
                  </a:cubicBezTo>
                  <a:lnTo>
                    <a:pt x="17261" y="1983"/>
                  </a:lnTo>
                  <a:cubicBezTo>
                    <a:pt x="17180" y="1337"/>
                    <a:pt x="16656" y="854"/>
                    <a:pt x="16051" y="854"/>
                  </a:cubicBezTo>
                  <a:cubicBezTo>
                    <a:pt x="14035" y="854"/>
                    <a:pt x="10687" y="370"/>
                    <a:pt x="10082" y="87"/>
                  </a:cubicBezTo>
                  <a:cubicBezTo>
                    <a:pt x="9929" y="26"/>
                    <a:pt x="9784" y="1"/>
                    <a:pt x="965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5" name="Google Shape;485;p32"/>
            <p:cNvSpPr/>
            <p:nvPr/>
          </p:nvSpPr>
          <p:spPr>
            <a:xfrm>
              <a:off x="2928742" y="2339027"/>
              <a:ext cx="362203" cy="125938"/>
            </a:xfrm>
            <a:custGeom>
              <a:rect b="b" l="l" r="r" t="t"/>
              <a:pathLst>
                <a:path extrusionOk="0" h="7881" w="22666">
                  <a:moveTo>
                    <a:pt x="525" y="0"/>
                  </a:moveTo>
                  <a:lnTo>
                    <a:pt x="1" y="888"/>
                  </a:lnTo>
                  <a:cubicBezTo>
                    <a:pt x="1" y="888"/>
                    <a:pt x="9683" y="7880"/>
                    <a:pt x="15819" y="7880"/>
                  </a:cubicBezTo>
                  <a:cubicBezTo>
                    <a:pt x="16610" y="7880"/>
                    <a:pt x="17342" y="7764"/>
                    <a:pt x="17987" y="7502"/>
                  </a:cubicBezTo>
                  <a:cubicBezTo>
                    <a:pt x="19439" y="6937"/>
                    <a:pt x="21052" y="5687"/>
                    <a:pt x="22666" y="4195"/>
                  </a:cubicBezTo>
                  <a:lnTo>
                    <a:pt x="22666" y="4195"/>
                  </a:lnTo>
                  <a:cubicBezTo>
                    <a:pt x="22334" y="4460"/>
                    <a:pt x="20503" y="5870"/>
                    <a:pt x="16298" y="5870"/>
                  </a:cubicBezTo>
                  <a:cubicBezTo>
                    <a:pt x="15389" y="5870"/>
                    <a:pt x="14369" y="5804"/>
                    <a:pt x="13229" y="5646"/>
                  </a:cubicBezTo>
                  <a:cubicBezTo>
                    <a:pt x="6211" y="4759"/>
                    <a:pt x="525" y="0"/>
                    <a:pt x="525" y="0"/>
                  </a:cubicBezTo>
                  <a:close/>
                </a:path>
              </a:pathLst>
            </a:custGeom>
            <a:solidFill>
              <a:srgbClr val="121212">
                <a:alpha val="784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6" name="Google Shape;486;p32"/>
            <p:cNvSpPr/>
            <p:nvPr/>
          </p:nvSpPr>
          <p:spPr>
            <a:xfrm>
              <a:off x="3711123" y="2250082"/>
              <a:ext cx="145658" cy="302278"/>
            </a:xfrm>
            <a:custGeom>
              <a:rect b="b" l="l" r="r" t="t"/>
              <a:pathLst>
                <a:path extrusionOk="0" h="18916" w="9115">
                  <a:moveTo>
                    <a:pt x="5082" y="1"/>
                  </a:moveTo>
                  <a:cubicBezTo>
                    <a:pt x="5243" y="324"/>
                    <a:pt x="8832" y="7099"/>
                    <a:pt x="5082" y="11414"/>
                  </a:cubicBezTo>
                  <a:cubicBezTo>
                    <a:pt x="2984" y="13794"/>
                    <a:pt x="1210" y="15608"/>
                    <a:pt x="0" y="16738"/>
                  </a:cubicBezTo>
                  <a:lnTo>
                    <a:pt x="1976" y="18915"/>
                  </a:lnTo>
                  <a:cubicBezTo>
                    <a:pt x="1976" y="18915"/>
                    <a:pt x="7905" y="13511"/>
                    <a:pt x="8590" y="9398"/>
                  </a:cubicBezTo>
                  <a:cubicBezTo>
                    <a:pt x="9114" y="6091"/>
                    <a:pt x="8429" y="3994"/>
                    <a:pt x="5082" y="1"/>
                  </a:cubicBezTo>
                  <a:close/>
                </a:path>
              </a:pathLst>
            </a:custGeom>
            <a:solidFill>
              <a:srgbClr val="121212">
                <a:alpha val="784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7" name="Google Shape;487;p32"/>
            <p:cNvSpPr/>
            <p:nvPr/>
          </p:nvSpPr>
          <p:spPr>
            <a:xfrm>
              <a:off x="3316065" y="1773830"/>
              <a:ext cx="146952" cy="108808"/>
            </a:xfrm>
            <a:custGeom>
              <a:rect b="b" l="l" r="r" t="t"/>
              <a:pathLst>
                <a:path extrusionOk="0" h="6809" w="9196">
                  <a:moveTo>
                    <a:pt x="2420" y="1"/>
                  </a:moveTo>
                  <a:cubicBezTo>
                    <a:pt x="1291" y="606"/>
                    <a:pt x="525" y="1654"/>
                    <a:pt x="0" y="2945"/>
                  </a:cubicBezTo>
                  <a:cubicBezTo>
                    <a:pt x="0" y="2945"/>
                    <a:pt x="2026" y="3477"/>
                    <a:pt x="3791" y="3477"/>
                  </a:cubicBezTo>
                  <a:cubicBezTo>
                    <a:pt x="4253" y="3477"/>
                    <a:pt x="4697" y="3440"/>
                    <a:pt x="5082" y="3348"/>
                  </a:cubicBezTo>
                  <a:cubicBezTo>
                    <a:pt x="5082" y="3348"/>
                    <a:pt x="5929" y="6090"/>
                    <a:pt x="7018" y="6736"/>
                  </a:cubicBezTo>
                  <a:cubicBezTo>
                    <a:pt x="7104" y="6785"/>
                    <a:pt x="7186" y="6808"/>
                    <a:pt x="7265" y="6808"/>
                  </a:cubicBezTo>
                  <a:cubicBezTo>
                    <a:pt x="8149" y="6808"/>
                    <a:pt x="8590" y="3953"/>
                    <a:pt x="8590" y="3953"/>
                  </a:cubicBezTo>
                  <a:cubicBezTo>
                    <a:pt x="8590" y="3953"/>
                    <a:pt x="9074" y="2380"/>
                    <a:pt x="9155" y="1533"/>
                  </a:cubicBezTo>
                  <a:cubicBezTo>
                    <a:pt x="9195" y="1251"/>
                    <a:pt x="9155" y="1049"/>
                    <a:pt x="9074" y="1009"/>
                  </a:cubicBezTo>
                  <a:cubicBezTo>
                    <a:pt x="8994" y="969"/>
                    <a:pt x="8711" y="888"/>
                    <a:pt x="8348" y="807"/>
                  </a:cubicBezTo>
                  <a:cubicBezTo>
                    <a:pt x="7139" y="525"/>
                    <a:pt x="4921" y="122"/>
                    <a:pt x="4558" y="81"/>
                  </a:cubicBezTo>
                  <a:cubicBezTo>
                    <a:pt x="4356" y="1"/>
                    <a:pt x="3307" y="1"/>
                    <a:pt x="2420" y="1"/>
                  </a:cubicBezTo>
                  <a:close/>
                </a:path>
              </a:pathLst>
            </a:custGeom>
            <a:solidFill>
              <a:srgbClr val="ED968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8" name="Google Shape;488;p32"/>
            <p:cNvSpPr/>
            <p:nvPr/>
          </p:nvSpPr>
          <p:spPr>
            <a:xfrm>
              <a:off x="3213106" y="1631272"/>
              <a:ext cx="363976" cy="339783"/>
            </a:xfrm>
            <a:custGeom>
              <a:rect b="b" l="l" r="r" t="t"/>
              <a:pathLst>
                <a:path extrusionOk="0" h="21263" w="22777">
                  <a:moveTo>
                    <a:pt x="10217" y="1"/>
                  </a:moveTo>
                  <a:cubicBezTo>
                    <a:pt x="8769" y="1"/>
                    <a:pt x="8950" y="3347"/>
                    <a:pt x="8984" y="3760"/>
                  </a:cubicBezTo>
                  <a:cubicBezTo>
                    <a:pt x="8910" y="3353"/>
                    <a:pt x="8327" y="334"/>
                    <a:pt x="6023" y="334"/>
                  </a:cubicBezTo>
                  <a:cubicBezTo>
                    <a:pt x="5814" y="334"/>
                    <a:pt x="5592" y="359"/>
                    <a:pt x="5354" y="412"/>
                  </a:cubicBezTo>
                  <a:cubicBezTo>
                    <a:pt x="2330" y="1058"/>
                    <a:pt x="5072" y="5292"/>
                    <a:pt x="5153" y="5655"/>
                  </a:cubicBezTo>
                  <a:cubicBezTo>
                    <a:pt x="5164" y="5702"/>
                    <a:pt x="5153" y="5723"/>
                    <a:pt x="5120" y="5723"/>
                  </a:cubicBezTo>
                  <a:cubicBezTo>
                    <a:pt x="4923" y="5723"/>
                    <a:pt x="3941" y="4969"/>
                    <a:pt x="2249" y="4244"/>
                  </a:cubicBezTo>
                  <a:cubicBezTo>
                    <a:pt x="1988" y="4135"/>
                    <a:pt x="1744" y="4084"/>
                    <a:pt x="1524" y="4084"/>
                  </a:cubicBezTo>
                  <a:cubicBezTo>
                    <a:pt x="517" y="4084"/>
                    <a:pt x="0" y="5156"/>
                    <a:pt x="596" y="6744"/>
                  </a:cubicBezTo>
                  <a:cubicBezTo>
                    <a:pt x="878" y="7430"/>
                    <a:pt x="1402" y="8277"/>
                    <a:pt x="2249" y="9164"/>
                  </a:cubicBezTo>
                  <a:cubicBezTo>
                    <a:pt x="4266" y="11315"/>
                    <a:pt x="8200" y="11673"/>
                    <a:pt x="10599" y="11673"/>
                  </a:cubicBezTo>
                  <a:cubicBezTo>
                    <a:pt x="11798" y="11673"/>
                    <a:pt x="12614" y="11584"/>
                    <a:pt x="12614" y="11584"/>
                  </a:cubicBezTo>
                  <a:lnTo>
                    <a:pt x="12614" y="11584"/>
                  </a:lnTo>
                  <a:cubicBezTo>
                    <a:pt x="12614" y="11584"/>
                    <a:pt x="12291" y="12632"/>
                    <a:pt x="12896" y="13761"/>
                  </a:cubicBezTo>
                  <a:cubicBezTo>
                    <a:pt x="13501" y="14890"/>
                    <a:pt x="13824" y="16342"/>
                    <a:pt x="13824" y="16342"/>
                  </a:cubicBezTo>
                  <a:lnTo>
                    <a:pt x="13824" y="16665"/>
                  </a:lnTo>
                  <a:cubicBezTo>
                    <a:pt x="14267" y="20779"/>
                    <a:pt x="17332" y="21262"/>
                    <a:pt x="18139" y="21262"/>
                  </a:cubicBezTo>
                  <a:cubicBezTo>
                    <a:pt x="19349" y="21222"/>
                    <a:pt x="21405" y="20658"/>
                    <a:pt x="22535" y="15011"/>
                  </a:cubicBezTo>
                  <a:cubicBezTo>
                    <a:pt x="22777" y="13882"/>
                    <a:pt x="22777" y="12914"/>
                    <a:pt x="22575" y="12067"/>
                  </a:cubicBezTo>
                  <a:cubicBezTo>
                    <a:pt x="21809" y="8841"/>
                    <a:pt x="18381" y="7793"/>
                    <a:pt x="16082" y="6946"/>
                  </a:cubicBezTo>
                  <a:cubicBezTo>
                    <a:pt x="13178" y="5897"/>
                    <a:pt x="13622" y="1985"/>
                    <a:pt x="11122" y="332"/>
                  </a:cubicBezTo>
                  <a:cubicBezTo>
                    <a:pt x="10766" y="100"/>
                    <a:pt x="10467" y="1"/>
                    <a:pt x="1021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9" name="Google Shape;489;p32"/>
            <p:cNvSpPr/>
            <p:nvPr/>
          </p:nvSpPr>
          <p:spPr>
            <a:xfrm>
              <a:off x="3418529" y="1871787"/>
              <a:ext cx="63169" cy="63185"/>
            </a:xfrm>
            <a:custGeom>
              <a:rect b="b" l="l" r="r" t="t"/>
              <a:pathLst>
                <a:path extrusionOk="0" h="3954" w="3953">
                  <a:moveTo>
                    <a:pt x="1977" y="1"/>
                  </a:moveTo>
                  <a:cubicBezTo>
                    <a:pt x="888" y="1"/>
                    <a:pt x="1" y="888"/>
                    <a:pt x="1" y="1977"/>
                  </a:cubicBezTo>
                  <a:cubicBezTo>
                    <a:pt x="1" y="3066"/>
                    <a:pt x="888" y="3953"/>
                    <a:pt x="1977" y="3953"/>
                  </a:cubicBezTo>
                  <a:cubicBezTo>
                    <a:pt x="3066" y="3953"/>
                    <a:pt x="3953" y="3066"/>
                    <a:pt x="3953" y="1977"/>
                  </a:cubicBezTo>
                  <a:cubicBezTo>
                    <a:pt x="3953" y="888"/>
                    <a:pt x="3066" y="1"/>
                    <a:pt x="1977" y="1"/>
                  </a:cubicBezTo>
                  <a:close/>
                </a:path>
              </a:pathLst>
            </a:custGeom>
            <a:solidFill>
              <a:srgbClr val="FFABA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Awesome Augmented Reality App Pitch Deck by Slidesgo">
  <a:themeElements>
    <a:clrScheme name="Simple Light">
      <a:dk1>
        <a:srgbClr val="1E1E1E"/>
      </a:dk1>
      <a:lt1>
        <a:srgbClr val="FFFFFF"/>
      </a:lt1>
      <a:dk2>
        <a:srgbClr val="2D2D2D"/>
      </a:dk2>
      <a:lt2>
        <a:srgbClr val="F3F3F3"/>
      </a:lt2>
      <a:accent1>
        <a:srgbClr val="B7B7B7"/>
      </a:accent1>
      <a:accent2>
        <a:srgbClr val="955CFF"/>
      </a:accent2>
      <a:accent3>
        <a:srgbClr val="FDFF5C"/>
      </a:accent3>
      <a:accent4>
        <a:srgbClr val="5CFFF8"/>
      </a:accent4>
      <a:accent5>
        <a:srgbClr val="5CFFA6"/>
      </a:accent5>
      <a:accent6>
        <a:srgbClr val="FF5C5C"/>
      </a:accent6>
      <a:hlink>
        <a:srgbClr val="5CFFA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